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4"/>
  </p:sldMasterIdLst>
  <p:notesMasterIdLst>
    <p:notesMasterId r:id="rId27"/>
  </p:notesMasterIdLst>
  <p:sldIdLst>
    <p:sldId id="412" r:id="rId5"/>
    <p:sldId id="419" r:id="rId6"/>
    <p:sldId id="421" r:id="rId7"/>
    <p:sldId id="434" r:id="rId8"/>
    <p:sldId id="431" r:id="rId9"/>
    <p:sldId id="426" r:id="rId10"/>
    <p:sldId id="425" r:id="rId11"/>
    <p:sldId id="422" r:id="rId12"/>
    <p:sldId id="428" r:id="rId13"/>
    <p:sldId id="423" r:id="rId14"/>
    <p:sldId id="427" r:id="rId15"/>
    <p:sldId id="435" r:id="rId16"/>
    <p:sldId id="436" r:id="rId17"/>
    <p:sldId id="429" r:id="rId18"/>
    <p:sldId id="438" r:id="rId19"/>
    <p:sldId id="437" r:id="rId20"/>
    <p:sldId id="430" r:id="rId21"/>
    <p:sldId id="424" r:id="rId22"/>
    <p:sldId id="401" r:id="rId23"/>
    <p:sldId id="432" r:id="rId24"/>
    <p:sldId id="433" r:id="rId25"/>
    <p:sldId id="390" r:id="rId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429B"/>
    <a:srgbClr val="4171D9"/>
    <a:srgbClr val="0EA0BE"/>
    <a:srgbClr val="00856E"/>
    <a:srgbClr val="FAFAFA"/>
    <a:srgbClr val="4A82FA"/>
    <a:srgbClr val="AAC224"/>
    <a:srgbClr val="5A7B9F"/>
    <a:srgbClr val="009983"/>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94677"/>
  </p:normalViewPr>
  <p:slideViewPr>
    <p:cSldViewPr snapToGrid="0" snapToObjects="1">
      <p:cViewPr varScale="1">
        <p:scale>
          <a:sx n="115" d="100"/>
          <a:sy n="115" d="100"/>
        </p:scale>
        <p:origin x="821" y="72"/>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snapToObjects="1">
      <p:cViewPr varScale="1">
        <p:scale>
          <a:sx n="74" d="100"/>
          <a:sy n="74" d="100"/>
        </p:scale>
        <p:origin x="3528"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D5869-E05D-CB4C-8F5A-8247A0E8C7F3}" type="datetimeFigureOut">
              <a:rPr lang="fr-FR" smtClean="0"/>
              <a:t>18/06/2025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951EE-8CF1-EF4B-97F8-3C962D9870F1}" type="slidenum">
              <a:rPr lang="fr-FR" smtClean="0"/>
              <a:t>‹N°›</a:t>
            </a:fld>
            <a:endParaRPr lang="fr-FR"/>
          </a:p>
        </p:txBody>
      </p:sp>
      <p:pic>
        <p:nvPicPr>
          <p:cNvPr id="8" name="Image 7">
            <a:extLst>
              <a:ext uri="{FF2B5EF4-FFF2-40B4-BE49-F238E27FC236}">
                <a16:creationId xmlns:a16="http://schemas.microsoft.com/office/drawing/2014/main" id="{9302268C-C0C1-8A46-8C24-1EE695769DBF}"/>
              </a:ext>
            </a:extLst>
          </p:cNvPr>
          <p:cNvPicPr>
            <a:picLocks noChangeAspect="1"/>
          </p:cNvPicPr>
          <p:nvPr/>
        </p:nvPicPr>
        <p:blipFill>
          <a:blip r:embed="rId2"/>
          <a:stretch>
            <a:fillRect/>
          </a:stretch>
        </p:blipFill>
        <p:spPr>
          <a:xfrm>
            <a:off x="9501178" y="6386718"/>
            <a:ext cx="789045" cy="394523"/>
          </a:xfrm>
          <a:prstGeom prst="rect">
            <a:avLst/>
          </a:prstGeom>
        </p:spPr>
      </p:pic>
    </p:spTree>
    <p:extLst>
      <p:ext uri="{BB962C8B-B14F-4D97-AF65-F5344CB8AC3E}">
        <p14:creationId xmlns:p14="http://schemas.microsoft.com/office/powerpoint/2010/main" val="1203161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4.pn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image" Target="../media/image7.emf"/><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3" Type="http://schemas.openxmlformats.org/officeDocument/2006/relationships/image" Target="../media/image37.png"/><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2" Type="http://schemas.openxmlformats.org/officeDocument/2006/relationships/image" Target="../media/image7.emf"/><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Master" Target="../slideMasters/slideMaster1.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RE triangle ble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2716063" y="1175215"/>
            <a:ext cx="5753380" cy="2012932"/>
          </a:xfrm>
        </p:spPr>
        <p:txBody>
          <a:bodyPr>
            <a:noAutofit/>
          </a:bodyPr>
          <a:lstStyle>
            <a:lvl1pPr>
              <a:defRPr sz="4500" b="1" i="0" cap="all" baseline="0">
                <a:solidFill>
                  <a:srgbClr val="31429B"/>
                </a:solidFill>
              </a:defRPr>
            </a:lvl1pPr>
          </a:lstStyle>
          <a:p>
            <a:r>
              <a:rPr lang="fr-FR" dirty="0"/>
              <a:t>TITRE DE LA</a:t>
            </a:r>
            <a:br>
              <a:rPr lang="fr-FR" dirty="0"/>
            </a:br>
            <a:r>
              <a:rPr lang="fr-FR" dirty="0"/>
              <a:t>présentation</a:t>
            </a:r>
          </a:p>
        </p:txBody>
      </p:sp>
      <p:sp>
        <p:nvSpPr>
          <p:cNvPr id="3" name="Espace réservé de la date 2">
            <a:extLst>
              <a:ext uri="{FF2B5EF4-FFF2-40B4-BE49-F238E27FC236}">
                <a16:creationId xmlns:a16="http://schemas.microsoft.com/office/drawing/2014/main" id="{02CCD481-49DE-B90A-FE33-2F7EFD3D02CF}"/>
              </a:ext>
            </a:extLst>
          </p:cNvPr>
          <p:cNvSpPr>
            <a:spLocks noGrp="1"/>
          </p:cNvSpPr>
          <p:nvPr>
            <p:ph type="dt" sz="half" idx="10"/>
          </p:nvPr>
        </p:nvSpPr>
        <p:spPr>
          <a:xfrm>
            <a:off x="2716062" y="6275761"/>
            <a:ext cx="2743200" cy="365125"/>
          </a:xfrm>
        </p:spPr>
        <p:txBody>
          <a:bodyPr/>
          <a:lstStyle>
            <a:lvl1pPr>
              <a:defRPr sz="1000" b="1" i="0" cap="all" baseline="0">
                <a:solidFill>
                  <a:srgbClr val="31429B"/>
                </a:solidFill>
                <a:latin typeface="Arial" panose="020B0604020202020204" pitchFamily="34" charset="0"/>
              </a:defRPr>
            </a:lvl1pPr>
          </a:lstStyle>
          <a:p>
            <a:endParaRPr lang="fr-FR" dirty="0"/>
          </a:p>
        </p:txBody>
      </p:sp>
      <p:sp>
        <p:nvSpPr>
          <p:cNvPr id="7" name="Espace réservé du texte 6">
            <a:extLst>
              <a:ext uri="{FF2B5EF4-FFF2-40B4-BE49-F238E27FC236}">
                <a16:creationId xmlns:a16="http://schemas.microsoft.com/office/drawing/2014/main" id="{4861716C-01D8-BEEE-0210-6B12F919CA20}"/>
              </a:ext>
            </a:extLst>
          </p:cNvPr>
          <p:cNvSpPr>
            <a:spLocks noGrp="1"/>
          </p:cNvSpPr>
          <p:nvPr>
            <p:ph type="body" sz="quarter" idx="11" hasCustomPrompt="1"/>
          </p:nvPr>
        </p:nvSpPr>
        <p:spPr>
          <a:xfrm>
            <a:off x="2716063" y="3792334"/>
            <a:ext cx="4832798" cy="232291"/>
          </a:xfrm>
          <a:prstGeom prst="rect">
            <a:avLst/>
          </a:prstGeom>
        </p:spPr>
        <p:txBody>
          <a:bodyPr>
            <a:noAutofit/>
          </a:bodyPr>
          <a:lstStyle>
            <a:lvl1pPr marL="0" indent="0">
              <a:buNone/>
              <a:defRPr lang="fr-FR" sz="1400" b="1" i="0" kern="1200" cap="all" baseline="0" dirty="0" smtClean="0">
                <a:solidFill>
                  <a:srgbClr val="31429B"/>
                </a:solidFill>
                <a:latin typeface="+mj-lt"/>
                <a:ea typeface="+mj-ea"/>
                <a:cs typeface="+mj-cs"/>
              </a:defRPr>
            </a:lvl1pPr>
          </a:lstStyle>
          <a:p>
            <a:pPr lvl="0"/>
            <a:r>
              <a:rPr lang="fr-FR" dirty="0"/>
              <a:t>NOM DE LA PERSONNE</a:t>
            </a:r>
          </a:p>
        </p:txBody>
      </p:sp>
      <p:sp>
        <p:nvSpPr>
          <p:cNvPr id="8" name="Espace réservé du texte 6">
            <a:extLst>
              <a:ext uri="{FF2B5EF4-FFF2-40B4-BE49-F238E27FC236}">
                <a16:creationId xmlns:a16="http://schemas.microsoft.com/office/drawing/2014/main" id="{DE5A4A6C-E4CD-BF69-B103-4A585F7F6D75}"/>
              </a:ext>
            </a:extLst>
          </p:cNvPr>
          <p:cNvSpPr>
            <a:spLocks noGrp="1"/>
          </p:cNvSpPr>
          <p:nvPr>
            <p:ph type="body" sz="quarter" idx="12" hasCustomPrompt="1"/>
          </p:nvPr>
        </p:nvSpPr>
        <p:spPr>
          <a:xfrm>
            <a:off x="2716063" y="4047168"/>
            <a:ext cx="4832798" cy="365124"/>
          </a:xfrm>
          <a:prstGeom prst="rect">
            <a:avLst/>
          </a:prstGeom>
        </p:spPr>
        <p:txBody>
          <a:bodyPr>
            <a:noAutofit/>
          </a:bodyPr>
          <a:lstStyle>
            <a:lvl1pPr marL="0" indent="0">
              <a:buNone/>
              <a:defRPr lang="fr-FR" sz="1400" b="1" i="0" kern="1200" cap="all" baseline="0" dirty="0" smtClean="0">
                <a:solidFill>
                  <a:srgbClr val="4171D9"/>
                </a:solidFill>
                <a:latin typeface="+mj-lt"/>
                <a:ea typeface="+mj-ea"/>
                <a:cs typeface="+mj-cs"/>
              </a:defRPr>
            </a:lvl1pPr>
          </a:lstStyle>
          <a:p>
            <a:pPr lvl="0"/>
            <a:r>
              <a:rPr lang="fr-FR" dirty="0"/>
              <a:t>NOM DU Service</a:t>
            </a:r>
          </a:p>
        </p:txBody>
      </p:sp>
      <p:pic>
        <p:nvPicPr>
          <p:cNvPr id="5" name="Image 4">
            <a:extLst>
              <a:ext uri="{FF2B5EF4-FFF2-40B4-BE49-F238E27FC236}">
                <a16:creationId xmlns:a16="http://schemas.microsoft.com/office/drawing/2014/main" id="{2236829F-F629-CDD0-ADCD-09D591744F9B}"/>
              </a:ext>
            </a:extLst>
          </p:cNvPr>
          <p:cNvPicPr>
            <a:picLocks noChangeAspect="1"/>
          </p:cNvPicPr>
          <p:nvPr userDrawn="1"/>
        </p:nvPicPr>
        <p:blipFill>
          <a:blip r:embed="rId2"/>
          <a:stretch>
            <a:fillRect/>
          </a:stretch>
        </p:blipFill>
        <p:spPr>
          <a:xfrm>
            <a:off x="-367155" y="975588"/>
            <a:ext cx="2882900" cy="3340100"/>
          </a:xfrm>
          <a:prstGeom prst="rect">
            <a:avLst/>
          </a:prstGeom>
        </p:spPr>
      </p:pic>
      <p:sp>
        <p:nvSpPr>
          <p:cNvPr id="12" name="Espace réservé du texte 11">
            <a:extLst>
              <a:ext uri="{FF2B5EF4-FFF2-40B4-BE49-F238E27FC236}">
                <a16:creationId xmlns:a16="http://schemas.microsoft.com/office/drawing/2014/main" id="{0EC744D2-F1DC-3F90-C3EC-F1ACE8E6174F}"/>
              </a:ext>
            </a:extLst>
          </p:cNvPr>
          <p:cNvSpPr>
            <a:spLocks noGrp="1"/>
          </p:cNvSpPr>
          <p:nvPr>
            <p:ph type="body" sz="quarter" idx="13" hasCustomPrompt="1"/>
          </p:nvPr>
        </p:nvSpPr>
        <p:spPr>
          <a:xfrm>
            <a:off x="2716062" y="2923109"/>
            <a:ext cx="8076855" cy="746745"/>
          </a:xfrm>
          <a:prstGeom prst="rect">
            <a:avLst/>
          </a:prstGeom>
        </p:spPr>
        <p:txBody>
          <a:bodyPr lIns="90000">
            <a:noAutofit/>
          </a:bodyPr>
          <a:lstStyle>
            <a:lvl1pPr marL="0" indent="0">
              <a:buNone/>
              <a:defRPr sz="4500" b="1">
                <a:solidFill>
                  <a:srgbClr val="31429B"/>
                </a:solidFill>
                <a:latin typeface="+mj-lt"/>
              </a:defRPr>
            </a:lvl1pPr>
            <a:lvl2pPr marL="457200" indent="0">
              <a:buNone/>
              <a:defRPr lang="fr-FR" sz="4500" b="1" i="0" kern="1200" cap="all" baseline="0" dirty="0">
                <a:solidFill>
                  <a:srgbClr val="31429B"/>
                </a:solidFill>
                <a:latin typeface="+mj-lt"/>
                <a:ea typeface="+mj-ea"/>
                <a:cs typeface="+mj-cs"/>
              </a:defRPr>
            </a:lvl2pPr>
          </a:lstStyle>
          <a:p>
            <a:pPr lvl="0"/>
            <a:r>
              <a:rPr lang="fr-FR" dirty="0"/>
              <a:t>Sous-titre de la présentation</a:t>
            </a:r>
          </a:p>
        </p:txBody>
      </p:sp>
      <p:pic>
        <p:nvPicPr>
          <p:cNvPr id="4" name="Imag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00794" y="5598479"/>
            <a:ext cx="1841152" cy="865707"/>
          </a:xfrm>
          <a:prstGeom prst="rect">
            <a:avLst/>
          </a:prstGeom>
        </p:spPr>
      </p:pic>
    </p:spTree>
    <p:extLst>
      <p:ext uri="{BB962C8B-B14F-4D97-AF65-F5344CB8AC3E}">
        <p14:creationId xmlns:p14="http://schemas.microsoft.com/office/powerpoint/2010/main" val="3247447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ONTENU_GRAPHIQUE">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9FDF2E29-B48E-317E-0E1D-1126C8435469}"/>
              </a:ext>
            </a:extLst>
          </p:cNvPr>
          <p:cNvPicPr>
            <a:picLocks noChangeAspect="1"/>
          </p:cNvPicPr>
          <p:nvPr userDrawn="1"/>
        </p:nvPicPr>
        <p:blipFill>
          <a:blip r:embed="rId2"/>
          <a:stretch>
            <a:fillRect/>
          </a:stretch>
        </p:blipFill>
        <p:spPr>
          <a:xfrm>
            <a:off x="11152093" y="0"/>
            <a:ext cx="1193800" cy="1371600"/>
          </a:xfrm>
          <a:prstGeom prst="rect">
            <a:avLst/>
          </a:prstGeom>
        </p:spPr>
      </p:pic>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412749" y="454921"/>
            <a:ext cx="10739343"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TITRE DE LA PARTIE UNE, LA BANQUE DE FRANCE ET SA STRATÉGIE</a:t>
            </a:r>
          </a:p>
        </p:txBody>
      </p:sp>
      <p:sp>
        <p:nvSpPr>
          <p:cNvPr id="3" name="Espace réservé du graphique 2">
            <a:extLst>
              <a:ext uri="{FF2B5EF4-FFF2-40B4-BE49-F238E27FC236}">
                <a16:creationId xmlns:a16="http://schemas.microsoft.com/office/drawing/2014/main" id="{C78ACD49-0C8A-908F-25F8-3B582433C70A}"/>
              </a:ext>
            </a:extLst>
          </p:cNvPr>
          <p:cNvSpPr>
            <a:spLocks noGrp="1"/>
          </p:cNvSpPr>
          <p:nvPr>
            <p:ph type="chart" sz="quarter" idx="15"/>
          </p:nvPr>
        </p:nvSpPr>
        <p:spPr>
          <a:xfrm>
            <a:off x="2366683" y="2595282"/>
            <a:ext cx="8785505" cy="2974042"/>
          </a:xfrm>
          <a:prstGeom prst="rect">
            <a:avLst/>
          </a:prstGeom>
        </p:spPr>
        <p:txBody>
          <a:bodyPr>
            <a:normAutofit/>
          </a:bodyPr>
          <a:lstStyle>
            <a:lvl1pPr marL="0" indent="0">
              <a:buFontTx/>
              <a:buNone/>
              <a:defRPr sz="1200" b="1" i="0" cap="all" baseline="0">
                <a:solidFill>
                  <a:srgbClr val="4171D9"/>
                </a:solidFill>
                <a:latin typeface="Arial" panose="020B0604020202020204" pitchFamily="34" charset="0"/>
              </a:defRPr>
            </a:lvl1pPr>
          </a:lstStyle>
          <a:p>
            <a:endParaRPr lang="fr-FR" dirty="0"/>
          </a:p>
        </p:txBody>
      </p:sp>
      <p:sp>
        <p:nvSpPr>
          <p:cNvPr id="6" name="Espace réservé du texte 5">
            <a:extLst>
              <a:ext uri="{FF2B5EF4-FFF2-40B4-BE49-F238E27FC236}">
                <a16:creationId xmlns:a16="http://schemas.microsoft.com/office/drawing/2014/main" id="{43CAE39F-1511-F701-9235-FAE2E08FB7E6}"/>
              </a:ext>
            </a:extLst>
          </p:cNvPr>
          <p:cNvSpPr>
            <a:spLocks noGrp="1"/>
          </p:cNvSpPr>
          <p:nvPr>
            <p:ph type="body" sz="quarter" idx="16" hasCustomPrompt="1"/>
          </p:nvPr>
        </p:nvSpPr>
        <p:spPr>
          <a:xfrm>
            <a:off x="2366963" y="1827213"/>
            <a:ext cx="8785225" cy="754062"/>
          </a:xfrm>
          <a:prstGeom prst="rect">
            <a:avLst/>
          </a:prstGeom>
        </p:spPr>
        <p:txBody>
          <a:bodyPr/>
          <a:lstStyle>
            <a:lvl1pPr marL="0" indent="0">
              <a:buFontTx/>
              <a:buNone/>
              <a:defRPr sz="1200" b="1" i="0" cap="all" baseline="0">
                <a:solidFill>
                  <a:srgbClr val="4171D9"/>
                </a:solidFill>
              </a:defRPr>
            </a:lvl1pPr>
            <a:lvl2pPr marL="0" indent="0">
              <a:buFontTx/>
              <a:buNone/>
              <a:defRPr sz="1200" baseline="0">
                <a:solidFill>
                  <a:srgbClr val="31429B"/>
                </a:solidFill>
                <a:latin typeface="Arial" panose="020B0604020202020204" pitchFamily="34" charset="0"/>
              </a:defRPr>
            </a:lvl2pPr>
          </a:lstStyle>
          <a:p>
            <a:pPr lvl="0"/>
            <a:r>
              <a:rPr lang="fr-FR" dirty="0"/>
              <a:t>Titre graphique</a:t>
            </a:r>
          </a:p>
          <a:p>
            <a:pPr lvl="1"/>
            <a:r>
              <a:rPr lang="fr-FR" dirty="0"/>
              <a:t>Deuxième niveau</a:t>
            </a:r>
          </a:p>
        </p:txBody>
      </p:sp>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437777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HIFFRES CL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QUELQUES CHIFFRES</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sp>
        <p:nvSpPr>
          <p:cNvPr id="3" name="Ellipse 2">
            <a:extLst>
              <a:ext uri="{FF2B5EF4-FFF2-40B4-BE49-F238E27FC236}">
                <a16:creationId xmlns:a16="http://schemas.microsoft.com/office/drawing/2014/main" id="{63F009C4-0B2B-80BE-D5E9-38443B15A057}"/>
              </a:ext>
            </a:extLst>
          </p:cNvPr>
          <p:cNvSpPr/>
          <p:nvPr userDrawn="1"/>
        </p:nvSpPr>
        <p:spPr>
          <a:xfrm>
            <a:off x="8069591" y="1465756"/>
            <a:ext cx="3726312" cy="3726312"/>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21">
            <a:extLst>
              <a:ext uri="{FF2B5EF4-FFF2-40B4-BE49-F238E27FC236}">
                <a16:creationId xmlns:a16="http://schemas.microsoft.com/office/drawing/2014/main" id="{12017D13-0C89-3243-E1FD-AEAC17A4BA8E}"/>
              </a:ext>
            </a:extLst>
          </p:cNvPr>
          <p:cNvSpPr>
            <a:spLocks noGrp="1"/>
          </p:cNvSpPr>
          <p:nvPr>
            <p:ph type="body" sz="quarter" idx="24" hasCustomPrompt="1"/>
          </p:nvPr>
        </p:nvSpPr>
        <p:spPr>
          <a:xfrm>
            <a:off x="7841988" y="2274340"/>
            <a:ext cx="4171421" cy="2309319"/>
          </a:xfrm>
          <a:prstGeom prst="rect">
            <a:avLst/>
          </a:prstGeom>
        </p:spPr>
        <p:txBody>
          <a:bodyPr>
            <a:noAutofit/>
          </a:bodyPr>
          <a:lstStyle>
            <a:lvl1pPr marL="0" algn="ctr">
              <a:buNone/>
              <a:defRPr sz="14000" b="0" i="0" cap="all" baseline="0">
                <a:solidFill>
                  <a:srgbClr val="31429B"/>
                </a:solidFill>
                <a:latin typeface="Arial" panose="020B0604020202020204" pitchFamily="34" charset="0"/>
              </a:defRPr>
            </a:lvl1pPr>
          </a:lstStyle>
          <a:p>
            <a:pPr lvl="0"/>
            <a:r>
              <a:rPr lang="fr-FR" dirty="0"/>
              <a:t>24%</a:t>
            </a:r>
          </a:p>
        </p:txBody>
      </p:sp>
      <p:sp>
        <p:nvSpPr>
          <p:cNvPr id="8" name="Ellipse 7">
            <a:extLst>
              <a:ext uri="{FF2B5EF4-FFF2-40B4-BE49-F238E27FC236}">
                <a16:creationId xmlns:a16="http://schemas.microsoft.com/office/drawing/2014/main" id="{7C23038A-E9AA-84DB-04CD-7CE89201EC5E}"/>
              </a:ext>
            </a:extLst>
          </p:cNvPr>
          <p:cNvSpPr/>
          <p:nvPr userDrawn="1"/>
        </p:nvSpPr>
        <p:spPr>
          <a:xfrm>
            <a:off x="5147437" y="787261"/>
            <a:ext cx="2947691" cy="2947691"/>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space réservé du texte 21">
            <a:extLst>
              <a:ext uri="{FF2B5EF4-FFF2-40B4-BE49-F238E27FC236}">
                <a16:creationId xmlns:a16="http://schemas.microsoft.com/office/drawing/2014/main" id="{8BF4DB1D-CA4A-C3B9-1417-5FBA37BF4FC2}"/>
              </a:ext>
            </a:extLst>
          </p:cNvPr>
          <p:cNvSpPr>
            <a:spLocks noGrp="1"/>
          </p:cNvSpPr>
          <p:nvPr>
            <p:ph type="body" sz="quarter" idx="17" hasCustomPrompt="1"/>
          </p:nvPr>
        </p:nvSpPr>
        <p:spPr>
          <a:xfrm>
            <a:off x="5296711" y="1630091"/>
            <a:ext cx="2650867" cy="828623"/>
          </a:xfrm>
          <a:prstGeom prst="rect">
            <a:avLst/>
          </a:prstGeom>
        </p:spPr>
        <p:txBody>
          <a:bodyPr>
            <a:noAutofit/>
          </a:bodyPr>
          <a:lstStyle>
            <a:lvl1pPr marL="0" algn="ctr">
              <a:buNone/>
              <a:defRPr sz="5800" b="1" i="0" cap="all" baseline="0">
                <a:solidFill>
                  <a:srgbClr val="31429B"/>
                </a:solidFill>
                <a:latin typeface="Arial" panose="020B0604020202020204" pitchFamily="34" charset="0"/>
              </a:defRPr>
            </a:lvl1pPr>
          </a:lstStyle>
          <a:p>
            <a:pPr lvl="0"/>
            <a:r>
              <a:rPr lang="fr-FR" dirty="0"/>
              <a:t>35 495</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5406739" y="2459584"/>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12" name="Ellipse 11">
            <a:extLst>
              <a:ext uri="{FF2B5EF4-FFF2-40B4-BE49-F238E27FC236}">
                <a16:creationId xmlns:a16="http://schemas.microsoft.com/office/drawing/2014/main" id="{B6F166A5-162B-805B-AC8B-27B02E5982D6}"/>
              </a:ext>
            </a:extLst>
          </p:cNvPr>
          <p:cNvSpPr/>
          <p:nvPr userDrawn="1"/>
        </p:nvSpPr>
        <p:spPr>
          <a:xfrm>
            <a:off x="4183058" y="3543908"/>
            <a:ext cx="2392553" cy="2392553"/>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space réservé du texte 21">
            <a:extLst>
              <a:ext uri="{FF2B5EF4-FFF2-40B4-BE49-F238E27FC236}">
                <a16:creationId xmlns:a16="http://schemas.microsoft.com/office/drawing/2014/main" id="{625B3774-5C4B-EEC9-1FEC-010C8A5865FD}"/>
              </a:ext>
            </a:extLst>
          </p:cNvPr>
          <p:cNvSpPr>
            <a:spLocks noGrp="1"/>
          </p:cNvSpPr>
          <p:nvPr>
            <p:ph type="body" sz="quarter" idx="25" hasCustomPrompt="1"/>
          </p:nvPr>
        </p:nvSpPr>
        <p:spPr>
          <a:xfrm>
            <a:off x="4276431" y="4386738"/>
            <a:ext cx="2151630" cy="672569"/>
          </a:xfrm>
          <a:prstGeom prst="rect">
            <a:avLst/>
          </a:prstGeom>
        </p:spPr>
        <p:txBody>
          <a:bodyPr>
            <a:noAutofit/>
          </a:bodyPr>
          <a:lstStyle>
            <a:lvl1pPr marL="0" algn="ctr">
              <a:buNone/>
              <a:defRPr sz="3600" b="1" i="0" cap="all" baseline="0">
                <a:solidFill>
                  <a:srgbClr val="31429B"/>
                </a:solidFill>
                <a:latin typeface="Arial" panose="020B0604020202020204" pitchFamily="34" charset="0"/>
              </a:defRPr>
            </a:lvl1pPr>
          </a:lstStyle>
          <a:p>
            <a:pPr lvl="0"/>
            <a:r>
              <a:rPr lang="fr-FR" dirty="0"/>
              <a:t>301 936</a:t>
            </a:r>
          </a:p>
        </p:txBody>
      </p:sp>
      <p:sp>
        <p:nvSpPr>
          <p:cNvPr id="14" name="Espace réservé du texte 25">
            <a:extLst>
              <a:ext uri="{FF2B5EF4-FFF2-40B4-BE49-F238E27FC236}">
                <a16:creationId xmlns:a16="http://schemas.microsoft.com/office/drawing/2014/main" id="{0306DB41-DCE2-E634-3F3D-5981A1DECC6B}"/>
              </a:ext>
            </a:extLst>
          </p:cNvPr>
          <p:cNvSpPr>
            <a:spLocks noGrp="1"/>
          </p:cNvSpPr>
          <p:nvPr>
            <p:ph type="body" sz="quarter" idx="26" hasCustomPrompt="1"/>
          </p:nvPr>
        </p:nvSpPr>
        <p:spPr>
          <a:xfrm>
            <a:off x="4364225" y="5075629"/>
            <a:ext cx="1941964" cy="690119"/>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15" name="Ellipse 14">
            <a:extLst>
              <a:ext uri="{FF2B5EF4-FFF2-40B4-BE49-F238E27FC236}">
                <a16:creationId xmlns:a16="http://schemas.microsoft.com/office/drawing/2014/main" id="{7D176EED-0662-4297-0062-89708A5AC929}"/>
              </a:ext>
            </a:extLst>
          </p:cNvPr>
          <p:cNvSpPr/>
          <p:nvPr userDrawn="1"/>
        </p:nvSpPr>
        <p:spPr>
          <a:xfrm>
            <a:off x="6638936" y="4188935"/>
            <a:ext cx="1941964" cy="1941964"/>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Espace réservé du texte 21">
            <a:extLst>
              <a:ext uri="{FF2B5EF4-FFF2-40B4-BE49-F238E27FC236}">
                <a16:creationId xmlns:a16="http://schemas.microsoft.com/office/drawing/2014/main" id="{0CF04675-071B-6A31-1951-A7BB4EE53991}"/>
              </a:ext>
            </a:extLst>
          </p:cNvPr>
          <p:cNvSpPr>
            <a:spLocks noGrp="1"/>
          </p:cNvSpPr>
          <p:nvPr>
            <p:ph type="body" sz="quarter" idx="27" hasCustomPrompt="1"/>
          </p:nvPr>
        </p:nvSpPr>
        <p:spPr>
          <a:xfrm>
            <a:off x="6705414" y="4707841"/>
            <a:ext cx="1746414" cy="484227"/>
          </a:xfrm>
          <a:prstGeom prst="rect">
            <a:avLst/>
          </a:prstGeom>
        </p:spPr>
        <p:txBody>
          <a:bodyPr>
            <a:noAutofit/>
          </a:bodyPr>
          <a:lstStyle>
            <a:lvl1pPr marL="0" algn="ctr">
              <a:buNone/>
              <a:defRPr sz="3000" b="0" i="0" cap="all" baseline="0">
                <a:solidFill>
                  <a:srgbClr val="31429B"/>
                </a:solidFill>
                <a:latin typeface="Arial" panose="020B0604020202020204" pitchFamily="34" charset="0"/>
              </a:defRPr>
            </a:lvl1pPr>
          </a:lstStyle>
          <a:p>
            <a:pPr lvl="0"/>
            <a:r>
              <a:rPr lang="fr-FR" dirty="0"/>
              <a:t>205 765</a:t>
            </a:r>
          </a:p>
        </p:txBody>
      </p:sp>
      <p:sp>
        <p:nvSpPr>
          <p:cNvPr id="17" name="Espace réservé du texte 25">
            <a:extLst>
              <a:ext uri="{FF2B5EF4-FFF2-40B4-BE49-F238E27FC236}">
                <a16:creationId xmlns:a16="http://schemas.microsoft.com/office/drawing/2014/main" id="{481C235F-7291-512D-CDC9-5C5473664092}"/>
              </a:ext>
            </a:extLst>
          </p:cNvPr>
          <p:cNvSpPr>
            <a:spLocks noGrp="1"/>
          </p:cNvSpPr>
          <p:nvPr>
            <p:ph type="body" sz="quarter" idx="28" hasCustomPrompt="1"/>
          </p:nvPr>
        </p:nvSpPr>
        <p:spPr>
          <a:xfrm>
            <a:off x="6783672" y="5201544"/>
            <a:ext cx="1576234" cy="560149"/>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20" name="Espace réservé du texte 19"/>
          <p:cNvSpPr>
            <a:spLocks noGrp="1"/>
          </p:cNvSpPr>
          <p:nvPr>
            <p:ph type="body" sz="quarter" idx="29"/>
          </p:nvPr>
        </p:nvSpPr>
        <p:spPr>
          <a:xfrm>
            <a:off x="687388" y="1262063"/>
            <a:ext cx="2995612" cy="4868862"/>
          </a:xfrm>
        </p:spPr>
        <p:txBody>
          <a:bodyPr/>
          <a:lstStyle>
            <a:lvl1pPr>
              <a:defRPr>
                <a:solidFill>
                  <a:srgbClr val="4171D9"/>
                </a:solidFill>
              </a:defRPr>
            </a:lvl1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21" name="Imag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020042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2CHIFFRES CL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deux CHIFFRES</a:t>
            </a:r>
          </a:p>
        </p:txBody>
      </p:sp>
      <p:sp>
        <p:nvSpPr>
          <p:cNvPr id="3" name="Ellipse 2">
            <a:extLst>
              <a:ext uri="{FF2B5EF4-FFF2-40B4-BE49-F238E27FC236}">
                <a16:creationId xmlns:a16="http://schemas.microsoft.com/office/drawing/2014/main" id="{63F009C4-0B2B-80BE-D5E9-38443B15A057}"/>
              </a:ext>
            </a:extLst>
          </p:cNvPr>
          <p:cNvSpPr/>
          <p:nvPr userDrawn="1"/>
        </p:nvSpPr>
        <p:spPr>
          <a:xfrm>
            <a:off x="2356820" y="1602648"/>
            <a:ext cx="3726312" cy="3726312"/>
          </a:xfrm>
          <a:prstGeom prst="ellipse">
            <a:avLst/>
          </a:prstGeom>
          <a:noFill/>
          <a:ln w="19050">
            <a:solidFill>
              <a:srgbClr val="0099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texte 21">
            <a:extLst>
              <a:ext uri="{FF2B5EF4-FFF2-40B4-BE49-F238E27FC236}">
                <a16:creationId xmlns:a16="http://schemas.microsoft.com/office/drawing/2014/main" id="{12017D13-0C89-3243-E1FD-AEAC17A4BA8E}"/>
              </a:ext>
            </a:extLst>
          </p:cNvPr>
          <p:cNvSpPr>
            <a:spLocks noGrp="1"/>
          </p:cNvSpPr>
          <p:nvPr>
            <p:ph type="body" sz="quarter" idx="24" hasCustomPrompt="1"/>
          </p:nvPr>
        </p:nvSpPr>
        <p:spPr>
          <a:xfrm>
            <a:off x="2154953" y="2672836"/>
            <a:ext cx="4171421" cy="1585935"/>
          </a:xfrm>
          <a:prstGeom prst="rect">
            <a:avLst/>
          </a:prstGeom>
        </p:spPr>
        <p:txBody>
          <a:bodyPr>
            <a:noAutofit/>
          </a:bodyPr>
          <a:lstStyle>
            <a:lvl1pPr marL="0" algn="ctr">
              <a:buNone/>
              <a:defRPr sz="10000" b="0" i="0" cap="all" baseline="0">
                <a:solidFill>
                  <a:srgbClr val="31429B"/>
                </a:solidFill>
                <a:latin typeface="Arial" panose="020B0604020202020204" pitchFamily="34" charset="0"/>
              </a:defRPr>
            </a:lvl1pPr>
          </a:lstStyle>
          <a:p>
            <a:pPr lvl="0"/>
            <a:r>
              <a:rPr lang="fr-FR" dirty="0"/>
              <a:t>24%</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6986099" y="4053592"/>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pic>
        <p:nvPicPr>
          <p:cNvPr id="4" name="Image 3">
            <a:extLst>
              <a:ext uri="{FF2B5EF4-FFF2-40B4-BE49-F238E27FC236}">
                <a16:creationId xmlns:a16="http://schemas.microsoft.com/office/drawing/2014/main" id="{964720B0-3279-5DDC-4A5F-29F87C2CF73F}"/>
              </a:ext>
            </a:extLst>
          </p:cNvPr>
          <p:cNvPicPr>
            <a:picLocks noChangeAspect="1"/>
          </p:cNvPicPr>
          <p:nvPr userDrawn="1"/>
        </p:nvPicPr>
        <p:blipFill>
          <a:blip r:embed="rId2"/>
          <a:stretch>
            <a:fillRect/>
          </a:stretch>
        </p:blipFill>
        <p:spPr>
          <a:xfrm>
            <a:off x="-143787" y="0"/>
            <a:ext cx="1193800" cy="1371600"/>
          </a:xfrm>
          <a:prstGeom prst="rect">
            <a:avLst/>
          </a:prstGeom>
        </p:spPr>
      </p:pic>
      <p:sp>
        <p:nvSpPr>
          <p:cNvPr id="6" name="Ellipse 5">
            <a:extLst>
              <a:ext uri="{FF2B5EF4-FFF2-40B4-BE49-F238E27FC236}">
                <a16:creationId xmlns:a16="http://schemas.microsoft.com/office/drawing/2014/main" id="{D854378F-64F4-0931-84B4-C493ED06751E}"/>
              </a:ext>
            </a:extLst>
          </p:cNvPr>
          <p:cNvSpPr/>
          <p:nvPr userDrawn="1"/>
        </p:nvSpPr>
        <p:spPr>
          <a:xfrm>
            <a:off x="6310735" y="1602648"/>
            <a:ext cx="3726312" cy="3726312"/>
          </a:xfrm>
          <a:prstGeom prst="ellipse">
            <a:avLst/>
          </a:prstGeom>
          <a:noFill/>
          <a:ln w="19050">
            <a:solidFill>
              <a:srgbClr val="0099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space réservé du texte 21">
            <a:extLst>
              <a:ext uri="{FF2B5EF4-FFF2-40B4-BE49-F238E27FC236}">
                <a16:creationId xmlns:a16="http://schemas.microsoft.com/office/drawing/2014/main" id="{B6E7B1DC-88FE-941C-7CF6-BA8EE9C71540}"/>
              </a:ext>
            </a:extLst>
          </p:cNvPr>
          <p:cNvSpPr>
            <a:spLocks noGrp="1"/>
          </p:cNvSpPr>
          <p:nvPr>
            <p:ph type="body" sz="quarter" idx="25" hasCustomPrompt="1"/>
          </p:nvPr>
        </p:nvSpPr>
        <p:spPr>
          <a:xfrm>
            <a:off x="6083132" y="2655904"/>
            <a:ext cx="4171421" cy="1602868"/>
          </a:xfrm>
          <a:prstGeom prst="rect">
            <a:avLst/>
          </a:prstGeom>
        </p:spPr>
        <p:txBody>
          <a:bodyPr>
            <a:noAutofit/>
          </a:bodyPr>
          <a:lstStyle>
            <a:lvl1pPr marL="0" indent="0" algn="ctr">
              <a:buNone/>
              <a:defRPr lang="fr-FR" sz="10000" b="0" i="0" kern="1200" cap="all" baseline="0" dirty="0">
                <a:solidFill>
                  <a:srgbClr val="31429B"/>
                </a:solidFill>
                <a:latin typeface="Arial" panose="020B0604020202020204" pitchFamily="34" charset="0"/>
                <a:ea typeface="+mn-ea"/>
                <a:cs typeface="+mn-cs"/>
              </a:defRPr>
            </a:lvl1pPr>
          </a:lstStyle>
          <a:p>
            <a:pPr marL="0" lvl="0" indent="-228600" algn="ctr" defTabSz="914400" rtl="0" eaLnBrk="1" latinLnBrk="0" hangingPunct="1">
              <a:lnSpc>
                <a:spcPct val="90000"/>
              </a:lnSpc>
              <a:spcBef>
                <a:spcPts val="1000"/>
              </a:spcBef>
              <a:buFont typeface="Arial" panose="020B0604020202020204" pitchFamily="34" charset="0"/>
              <a:buNone/>
            </a:pPr>
            <a:r>
              <a:rPr lang="fr-FR" dirty="0"/>
              <a:t>24%</a:t>
            </a:r>
          </a:p>
        </p:txBody>
      </p:sp>
      <p:sp>
        <p:nvSpPr>
          <p:cNvPr id="19" name="Espace réservé du texte 25">
            <a:extLst>
              <a:ext uri="{FF2B5EF4-FFF2-40B4-BE49-F238E27FC236}">
                <a16:creationId xmlns:a16="http://schemas.microsoft.com/office/drawing/2014/main" id="{76C214AF-E73D-1924-C227-0F1FB9794294}"/>
              </a:ext>
            </a:extLst>
          </p:cNvPr>
          <p:cNvSpPr>
            <a:spLocks noGrp="1"/>
          </p:cNvSpPr>
          <p:nvPr>
            <p:ph type="body" sz="quarter" idx="26" hasCustomPrompt="1"/>
          </p:nvPr>
        </p:nvSpPr>
        <p:spPr>
          <a:xfrm>
            <a:off x="3023699" y="4053592"/>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pic>
        <p:nvPicPr>
          <p:cNvPr id="15" name="Imag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709846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3CHIFFRES CL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TROIS CHIFFRES</a:t>
            </a:r>
          </a:p>
        </p:txBody>
      </p:sp>
      <p:sp>
        <p:nvSpPr>
          <p:cNvPr id="3" name="Ellipse 2">
            <a:extLst>
              <a:ext uri="{FF2B5EF4-FFF2-40B4-BE49-F238E27FC236}">
                <a16:creationId xmlns:a16="http://schemas.microsoft.com/office/drawing/2014/main" id="{63F009C4-0B2B-80BE-D5E9-38443B15A057}"/>
              </a:ext>
            </a:extLst>
          </p:cNvPr>
          <p:cNvSpPr/>
          <p:nvPr userDrawn="1"/>
        </p:nvSpPr>
        <p:spPr>
          <a:xfrm>
            <a:off x="697353" y="1625600"/>
            <a:ext cx="3472312" cy="3472312"/>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texte 21">
            <a:extLst>
              <a:ext uri="{FF2B5EF4-FFF2-40B4-BE49-F238E27FC236}">
                <a16:creationId xmlns:a16="http://schemas.microsoft.com/office/drawing/2014/main" id="{12017D13-0C89-3243-E1FD-AEAC17A4BA8E}"/>
              </a:ext>
            </a:extLst>
          </p:cNvPr>
          <p:cNvSpPr>
            <a:spLocks noGrp="1"/>
          </p:cNvSpPr>
          <p:nvPr>
            <p:ph type="body" sz="quarter" idx="24" hasCustomPrompt="1"/>
          </p:nvPr>
        </p:nvSpPr>
        <p:spPr>
          <a:xfrm>
            <a:off x="495486" y="2549892"/>
            <a:ext cx="3887079" cy="1477831"/>
          </a:xfrm>
          <a:prstGeom prst="rect">
            <a:avLst/>
          </a:prstGeom>
        </p:spPr>
        <p:txBody>
          <a:bodyPr>
            <a:noAutofit/>
          </a:bodyPr>
          <a:lstStyle>
            <a:lvl1pPr marL="0" algn="ctr">
              <a:buNone/>
              <a:defRPr sz="10000" b="0" i="0" cap="all" baseline="0">
                <a:solidFill>
                  <a:srgbClr val="31429B"/>
                </a:solidFill>
                <a:latin typeface="Arial" panose="020B0604020202020204" pitchFamily="34" charset="0"/>
              </a:defRPr>
            </a:lvl1pPr>
          </a:lstStyle>
          <a:p>
            <a:pPr lvl="0"/>
            <a:r>
              <a:rPr lang="fr-FR" dirty="0"/>
              <a:t>24%</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5326632" y="3880500"/>
            <a:ext cx="2229467" cy="792290"/>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6" name="Ellipse 5">
            <a:extLst>
              <a:ext uri="{FF2B5EF4-FFF2-40B4-BE49-F238E27FC236}">
                <a16:creationId xmlns:a16="http://schemas.microsoft.com/office/drawing/2014/main" id="{D854378F-64F4-0931-84B4-C493ED06751E}"/>
              </a:ext>
            </a:extLst>
          </p:cNvPr>
          <p:cNvSpPr/>
          <p:nvPr userDrawn="1"/>
        </p:nvSpPr>
        <p:spPr>
          <a:xfrm>
            <a:off x="4651268" y="1625600"/>
            <a:ext cx="3472312" cy="3472312"/>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space réservé du texte 21">
            <a:extLst>
              <a:ext uri="{FF2B5EF4-FFF2-40B4-BE49-F238E27FC236}">
                <a16:creationId xmlns:a16="http://schemas.microsoft.com/office/drawing/2014/main" id="{B6E7B1DC-88FE-941C-7CF6-BA8EE9C71540}"/>
              </a:ext>
            </a:extLst>
          </p:cNvPr>
          <p:cNvSpPr>
            <a:spLocks noGrp="1"/>
          </p:cNvSpPr>
          <p:nvPr>
            <p:ph type="body" sz="quarter" idx="25" hasCustomPrompt="1"/>
          </p:nvPr>
        </p:nvSpPr>
        <p:spPr>
          <a:xfrm>
            <a:off x="4423666" y="2534114"/>
            <a:ext cx="3887080" cy="1493610"/>
          </a:xfrm>
          <a:prstGeom prst="rect">
            <a:avLst/>
          </a:prstGeom>
        </p:spPr>
        <p:txBody>
          <a:bodyPr>
            <a:noAutofit/>
          </a:bodyPr>
          <a:lstStyle>
            <a:lvl1pPr marL="0" indent="0" algn="ctr">
              <a:buNone/>
              <a:defRPr lang="fr-FR" sz="10000" b="0" i="0" kern="1200" cap="all" baseline="0" dirty="0">
                <a:solidFill>
                  <a:srgbClr val="31429B"/>
                </a:solidFill>
                <a:latin typeface="Arial" panose="020B0604020202020204" pitchFamily="34" charset="0"/>
                <a:ea typeface="+mn-ea"/>
                <a:cs typeface="+mn-cs"/>
              </a:defRPr>
            </a:lvl1pPr>
          </a:lstStyle>
          <a:p>
            <a:pPr marL="0" lvl="0" indent="-228600" algn="ctr" defTabSz="914400" rtl="0" eaLnBrk="1" latinLnBrk="0" hangingPunct="1">
              <a:lnSpc>
                <a:spcPct val="90000"/>
              </a:lnSpc>
              <a:spcBef>
                <a:spcPts val="1000"/>
              </a:spcBef>
              <a:buFont typeface="Arial" panose="020B0604020202020204" pitchFamily="34" charset="0"/>
              <a:buNone/>
            </a:pPr>
            <a:r>
              <a:rPr lang="fr-FR" dirty="0"/>
              <a:t>24%</a:t>
            </a:r>
          </a:p>
        </p:txBody>
      </p:sp>
      <p:pic>
        <p:nvPicPr>
          <p:cNvPr id="2" name="Image 1">
            <a:extLst>
              <a:ext uri="{FF2B5EF4-FFF2-40B4-BE49-F238E27FC236}">
                <a16:creationId xmlns:a16="http://schemas.microsoft.com/office/drawing/2014/main" id="{7404A17A-C53E-9DD5-5218-8840719C9607}"/>
              </a:ext>
            </a:extLst>
          </p:cNvPr>
          <p:cNvPicPr>
            <a:picLocks noChangeAspect="1"/>
          </p:cNvPicPr>
          <p:nvPr userDrawn="1"/>
        </p:nvPicPr>
        <p:blipFill>
          <a:blip r:embed="rId2"/>
          <a:stretch>
            <a:fillRect/>
          </a:stretch>
        </p:blipFill>
        <p:spPr>
          <a:xfrm>
            <a:off x="-156632" y="0"/>
            <a:ext cx="1193800" cy="1371600"/>
          </a:xfrm>
          <a:prstGeom prst="rect">
            <a:avLst/>
          </a:prstGeom>
        </p:spPr>
      </p:pic>
      <p:sp>
        <p:nvSpPr>
          <p:cNvPr id="10" name="Espace réservé du texte 25">
            <a:extLst>
              <a:ext uri="{FF2B5EF4-FFF2-40B4-BE49-F238E27FC236}">
                <a16:creationId xmlns:a16="http://schemas.microsoft.com/office/drawing/2014/main" id="{EEA074AD-6436-794F-E5CD-68751F0AA9CF}"/>
              </a:ext>
            </a:extLst>
          </p:cNvPr>
          <p:cNvSpPr>
            <a:spLocks noGrp="1"/>
          </p:cNvSpPr>
          <p:nvPr>
            <p:ph type="body" sz="quarter" idx="27" hasCustomPrompt="1"/>
          </p:nvPr>
        </p:nvSpPr>
        <p:spPr>
          <a:xfrm>
            <a:off x="9289032" y="3880500"/>
            <a:ext cx="2229467" cy="792290"/>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12" name="Ellipse 11">
            <a:extLst>
              <a:ext uri="{FF2B5EF4-FFF2-40B4-BE49-F238E27FC236}">
                <a16:creationId xmlns:a16="http://schemas.microsoft.com/office/drawing/2014/main" id="{6EF84162-140F-6CCB-5A99-53E45500E889}"/>
              </a:ext>
            </a:extLst>
          </p:cNvPr>
          <p:cNvSpPr/>
          <p:nvPr userDrawn="1"/>
        </p:nvSpPr>
        <p:spPr>
          <a:xfrm>
            <a:off x="8613668" y="1625600"/>
            <a:ext cx="3472312" cy="3472312"/>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space réservé du texte 21">
            <a:extLst>
              <a:ext uri="{FF2B5EF4-FFF2-40B4-BE49-F238E27FC236}">
                <a16:creationId xmlns:a16="http://schemas.microsoft.com/office/drawing/2014/main" id="{882B0998-39E7-3E37-698E-156B0509CD0E}"/>
              </a:ext>
            </a:extLst>
          </p:cNvPr>
          <p:cNvSpPr>
            <a:spLocks noGrp="1"/>
          </p:cNvSpPr>
          <p:nvPr>
            <p:ph type="body" sz="quarter" idx="28" hasCustomPrompt="1"/>
          </p:nvPr>
        </p:nvSpPr>
        <p:spPr>
          <a:xfrm>
            <a:off x="8386066" y="2534114"/>
            <a:ext cx="3887080" cy="1493610"/>
          </a:xfrm>
          <a:prstGeom prst="rect">
            <a:avLst/>
          </a:prstGeom>
        </p:spPr>
        <p:txBody>
          <a:bodyPr>
            <a:noAutofit/>
          </a:bodyPr>
          <a:lstStyle>
            <a:lvl1pPr marL="0" indent="0" algn="ctr">
              <a:buNone/>
              <a:defRPr lang="fr-FR" sz="10000" b="0" i="0" kern="1200" cap="all" baseline="0" dirty="0">
                <a:solidFill>
                  <a:srgbClr val="31429B"/>
                </a:solidFill>
                <a:latin typeface="Arial" panose="020B0604020202020204" pitchFamily="34" charset="0"/>
                <a:ea typeface="+mn-ea"/>
                <a:cs typeface="+mn-cs"/>
              </a:defRPr>
            </a:lvl1pPr>
          </a:lstStyle>
          <a:p>
            <a:pPr marL="0" lvl="0" indent="-228600" algn="ctr" defTabSz="914400" rtl="0" eaLnBrk="1" latinLnBrk="0" hangingPunct="1">
              <a:lnSpc>
                <a:spcPct val="90000"/>
              </a:lnSpc>
              <a:spcBef>
                <a:spcPts val="1000"/>
              </a:spcBef>
              <a:buFont typeface="Arial" panose="020B0604020202020204" pitchFamily="34" charset="0"/>
              <a:buNone/>
            </a:pPr>
            <a:r>
              <a:rPr lang="fr-FR" dirty="0"/>
              <a:t>24%</a:t>
            </a:r>
          </a:p>
        </p:txBody>
      </p:sp>
      <p:sp>
        <p:nvSpPr>
          <p:cNvPr id="14" name="Espace réservé du texte 25">
            <a:extLst>
              <a:ext uri="{FF2B5EF4-FFF2-40B4-BE49-F238E27FC236}">
                <a16:creationId xmlns:a16="http://schemas.microsoft.com/office/drawing/2014/main" id="{68A99B21-C2FA-C611-D4DE-73C3750BF7C3}"/>
              </a:ext>
            </a:extLst>
          </p:cNvPr>
          <p:cNvSpPr>
            <a:spLocks noGrp="1"/>
          </p:cNvSpPr>
          <p:nvPr>
            <p:ph type="body" sz="quarter" idx="29" hasCustomPrompt="1"/>
          </p:nvPr>
        </p:nvSpPr>
        <p:spPr>
          <a:xfrm>
            <a:off x="1269408" y="3880500"/>
            <a:ext cx="2229467" cy="792290"/>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pic>
        <p:nvPicPr>
          <p:cNvPr id="19" name="Imag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37185890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4CHIFFRES CL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quatre CHIFFRES</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sp>
        <p:nvSpPr>
          <p:cNvPr id="8" name="Ellipse 7">
            <a:extLst>
              <a:ext uri="{FF2B5EF4-FFF2-40B4-BE49-F238E27FC236}">
                <a16:creationId xmlns:a16="http://schemas.microsoft.com/office/drawing/2014/main" id="{7C23038A-E9AA-84DB-04CD-7CE89201EC5E}"/>
              </a:ext>
            </a:extLst>
          </p:cNvPr>
          <p:cNvSpPr/>
          <p:nvPr userDrawn="1"/>
        </p:nvSpPr>
        <p:spPr>
          <a:xfrm>
            <a:off x="587747" y="3089280"/>
            <a:ext cx="2947691" cy="2947691"/>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space réservé du texte 21">
            <a:extLst>
              <a:ext uri="{FF2B5EF4-FFF2-40B4-BE49-F238E27FC236}">
                <a16:creationId xmlns:a16="http://schemas.microsoft.com/office/drawing/2014/main" id="{8BF4DB1D-CA4A-C3B9-1417-5FBA37BF4FC2}"/>
              </a:ext>
            </a:extLst>
          </p:cNvPr>
          <p:cNvSpPr>
            <a:spLocks noGrp="1"/>
          </p:cNvSpPr>
          <p:nvPr>
            <p:ph type="body" sz="quarter" idx="17" hasCustomPrompt="1"/>
          </p:nvPr>
        </p:nvSpPr>
        <p:spPr>
          <a:xfrm>
            <a:off x="737021" y="3932110"/>
            <a:ext cx="2650867" cy="828623"/>
          </a:xfrm>
          <a:prstGeom prst="rect">
            <a:avLst/>
          </a:prstGeom>
        </p:spPr>
        <p:txBody>
          <a:bodyPr>
            <a:noAutofit/>
          </a:bodyPr>
          <a:lstStyle>
            <a:lvl1pPr marL="0" algn="ctr">
              <a:buNone/>
              <a:defRPr sz="5800" b="1" i="0" cap="all" baseline="0">
                <a:solidFill>
                  <a:srgbClr val="31429B"/>
                </a:solidFill>
                <a:latin typeface="Arial" panose="020B0604020202020204" pitchFamily="34" charset="0"/>
              </a:defRPr>
            </a:lvl1pPr>
          </a:lstStyle>
          <a:p>
            <a:pPr lvl="0"/>
            <a:r>
              <a:rPr lang="fr-FR" dirty="0"/>
              <a:t>35 495</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847049" y="4761603"/>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4" name="Ellipse 3">
            <a:extLst>
              <a:ext uri="{FF2B5EF4-FFF2-40B4-BE49-F238E27FC236}">
                <a16:creationId xmlns:a16="http://schemas.microsoft.com/office/drawing/2014/main" id="{46F8FFFC-050E-8730-F16C-5FEC00B44199}"/>
              </a:ext>
            </a:extLst>
          </p:cNvPr>
          <p:cNvSpPr/>
          <p:nvPr userDrawn="1"/>
        </p:nvSpPr>
        <p:spPr>
          <a:xfrm>
            <a:off x="3246281" y="955680"/>
            <a:ext cx="2947691" cy="2947691"/>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space réservé du texte 21">
            <a:extLst>
              <a:ext uri="{FF2B5EF4-FFF2-40B4-BE49-F238E27FC236}">
                <a16:creationId xmlns:a16="http://schemas.microsoft.com/office/drawing/2014/main" id="{6F5FD5F5-BB5C-0142-62E3-E60409FF8D18}"/>
              </a:ext>
            </a:extLst>
          </p:cNvPr>
          <p:cNvSpPr>
            <a:spLocks noGrp="1"/>
          </p:cNvSpPr>
          <p:nvPr>
            <p:ph type="body" sz="quarter" idx="29" hasCustomPrompt="1"/>
          </p:nvPr>
        </p:nvSpPr>
        <p:spPr>
          <a:xfrm>
            <a:off x="3395555" y="1798510"/>
            <a:ext cx="2650867" cy="828623"/>
          </a:xfrm>
          <a:prstGeom prst="rect">
            <a:avLst/>
          </a:prstGeom>
        </p:spPr>
        <p:txBody>
          <a:bodyPr>
            <a:noAutofit/>
          </a:bodyPr>
          <a:lstStyle>
            <a:lvl1pPr marL="0" algn="ctr">
              <a:buNone/>
              <a:defRPr sz="5800" b="1" i="0" cap="all" baseline="0">
                <a:solidFill>
                  <a:srgbClr val="31429B"/>
                </a:solidFill>
                <a:latin typeface="Arial" panose="020B0604020202020204" pitchFamily="34" charset="0"/>
              </a:defRPr>
            </a:lvl1pPr>
          </a:lstStyle>
          <a:p>
            <a:pPr lvl="0"/>
            <a:r>
              <a:rPr lang="fr-FR" dirty="0"/>
              <a:t>35 495</a:t>
            </a:r>
          </a:p>
        </p:txBody>
      </p:sp>
      <p:sp>
        <p:nvSpPr>
          <p:cNvPr id="18" name="Espace réservé du texte 25">
            <a:extLst>
              <a:ext uri="{FF2B5EF4-FFF2-40B4-BE49-F238E27FC236}">
                <a16:creationId xmlns:a16="http://schemas.microsoft.com/office/drawing/2014/main" id="{0FE6E3F9-F296-4C60-7786-75F6CB2CD40C}"/>
              </a:ext>
            </a:extLst>
          </p:cNvPr>
          <p:cNvSpPr>
            <a:spLocks noGrp="1"/>
          </p:cNvSpPr>
          <p:nvPr>
            <p:ph type="body" sz="quarter" idx="30" hasCustomPrompt="1"/>
          </p:nvPr>
        </p:nvSpPr>
        <p:spPr>
          <a:xfrm>
            <a:off x="3505583" y="2628003"/>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20" name="Ellipse 19">
            <a:extLst>
              <a:ext uri="{FF2B5EF4-FFF2-40B4-BE49-F238E27FC236}">
                <a16:creationId xmlns:a16="http://schemas.microsoft.com/office/drawing/2014/main" id="{15162285-8D5B-3BC8-9703-6FB0FB7C2BC6}"/>
              </a:ext>
            </a:extLst>
          </p:cNvPr>
          <p:cNvSpPr/>
          <p:nvPr userDrawn="1"/>
        </p:nvSpPr>
        <p:spPr>
          <a:xfrm>
            <a:off x="5837081" y="3106214"/>
            <a:ext cx="2947691" cy="2947691"/>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Espace réservé du texte 21">
            <a:extLst>
              <a:ext uri="{FF2B5EF4-FFF2-40B4-BE49-F238E27FC236}">
                <a16:creationId xmlns:a16="http://schemas.microsoft.com/office/drawing/2014/main" id="{FA992276-9ADC-897A-D7D2-E5C6E3C49F2B}"/>
              </a:ext>
            </a:extLst>
          </p:cNvPr>
          <p:cNvSpPr>
            <a:spLocks noGrp="1"/>
          </p:cNvSpPr>
          <p:nvPr>
            <p:ph type="body" sz="quarter" idx="31" hasCustomPrompt="1"/>
          </p:nvPr>
        </p:nvSpPr>
        <p:spPr>
          <a:xfrm>
            <a:off x="5986355" y="3949044"/>
            <a:ext cx="2650867" cy="828623"/>
          </a:xfrm>
          <a:prstGeom prst="rect">
            <a:avLst/>
          </a:prstGeom>
        </p:spPr>
        <p:txBody>
          <a:bodyPr>
            <a:noAutofit/>
          </a:bodyPr>
          <a:lstStyle>
            <a:lvl1pPr marL="0" algn="ctr">
              <a:buNone/>
              <a:defRPr sz="5800" b="1" i="0" cap="all" baseline="0">
                <a:solidFill>
                  <a:srgbClr val="31429B"/>
                </a:solidFill>
                <a:latin typeface="Arial" panose="020B0604020202020204" pitchFamily="34" charset="0"/>
              </a:defRPr>
            </a:lvl1pPr>
          </a:lstStyle>
          <a:p>
            <a:pPr lvl="0"/>
            <a:r>
              <a:rPr lang="fr-FR" dirty="0"/>
              <a:t>35 495</a:t>
            </a:r>
          </a:p>
        </p:txBody>
      </p:sp>
      <p:sp>
        <p:nvSpPr>
          <p:cNvPr id="23" name="Espace réservé du texte 25">
            <a:extLst>
              <a:ext uri="{FF2B5EF4-FFF2-40B4-BE49-F238E27FC236}">
                <a16:creationId xmlns:a16="http://schemas.microsoft.com/office/drawing/2014/main" id="{5E2E8772-ED87-DE21-6DD4-F144CC938395}"/>
              </a:ext>
            </a:extLst>
          </p:cNvPr>
          <p:cNvSpPr>
            <a:spLocks noGrp="1"/>
          </p:cNvSpPr>
          <p:nvPr>
            <p:ph type="body" sz="quarter" idx="32" hasCustomPrompt="1"/>
          </p:nvPr>
        </p:nvSpPr>
        <p:spPr>
          <a:xfrm>
            <a:off x="6096383" y="4778537"/>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26" name="Ellipse 25">
            <a:extLst>
              <a:ext uri="{FF2B5EF4-FFF2-40B4-BE49-F238E27FC236}">
                <a16:creationId xmlns:a16="http://schemas.microsoft.com/office/drawing/2014/main" id="{CB130F6A-EEDA-3EF6-948D-33E59CFA40F9}"/>
              </a:ext>
            </a:extLst>
          </p:cNvPr>
          <p:cNvSpPr/>
          <p:nvPr userDrawn="1"/>
        </p:nvSpPr>
        <p:spPr>
          <a:xfrm>
            <a:off x="8563347" y="972614"/>
            <a:ext cx="2947691" cy="2947691"/>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Espace réservé du texte 21">
            <a:extLst>
              <a:ext uri="{FF2B5EF4-FFF2-40B4-BE49-F238E27FC236}">
                <a16:creationId xmlns:a16="http://schemas.microsoft.com/office/drawing/2014/main" id="{8C2BBA56-267F-46CF-BD97-3283089518AD}"/>
              </a:ext>
            </a:extLst>
          </p:cNvPr>
          <p:cNvSpPr>
            <a:spLocks noGrp="1"/>
          </p:cNvSpPr>
          <p:nvPr>
            <p:ph type="body" sz="quarter" idx="33" hasCustomPrompt="1"/>
          </p:nvPr>
        </p:nvSpPr>
        <p:spPr>
          <a:xfrm>
            <a:off x="8712621" y="1815444"/>
            <a:ext cx="2650867" cy="828623"/>
          </a:xfrm>
          <a:prstGeom prst="rect">
            <a:avLst/>
          </a:prstGeom>
        </p:spPr>
        <p:txBody>
          <a:bodyPr>
            <a:noAutofit/>
          </a:bodyPr>
          <a:lstStyle>
            <a:lvl1pPr marL="0" algn="ctr">
              <a:buNone/>
              <a:defRPr sz="5800" b="1" i="0" cap="all" baseline="0">
                <a:solidFill>
                  <a:srgbClr val="31429B"/>
                </a:solidFill>
                <a:latin typeface="Arial" panose="020B0604020202020204" pitchFamily="34" charset="0"/>
              </a:defRPr>
            </a:lvl1pPr>
          </a:lstStyle>
          <a:p>
            <a:pPr lvl="0"/>
            <a:r>
              <a:rPr lang="fr-FR" dirty="0"/>
              <a:t>35 495</a:t>
            </a:r>
          </a:p>
        </p:txBody>
      </p:sp>
      <p:sp>
        <p:nvSpPr>
          <p:cNvPr id="29" name="Espace réservé du texte 25">
            <a:extLst>
              <a:ext uri="{FF2B5EF4-FFF2-40B4-BE49-F238E27FC236}">
                <a16:creationId xmlns:a16="http://schemas.microsoft.com/office/drawing/2014/main" id="{FFCE5CB5-DF71-6FEC-98B6-41B957147D15}"/>
              </a:ext>
            </a:extLst>
          </p:cNvPr>
          <p:cNvSpPr>
            <a:spLocks noGrp="1"/>
          </p:cNvSpPr>
          <p:nvPr>
            <p:ph type="body" sz="quarter" idx="34" hasCustomPrompt="1"/>
          </p:nvPr>
        </p:nvSpPr>
        <p:spPr>
          <a:xfrm>
            <a:off x="8822649" y="2644937"/>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pic>
        <p:nvPicPr>
          <p:cNvPr id="21" name="Imag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5425035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3CHIFFRES CLES_BI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TROIS CHIFFRES</a:t>
            </a:r>
          </a:p>
        </p:txBody>
      </p:sp>
      <p:sp>
        <p:nvSpPr>
          <p:cNvPr id="3" name="Ellipse 2">
            <a:extLst>
              <a:ext uri="{FF2B5EF4-FFF2-40B4-BE49-F238E27FC236}">
                <a16:creationId xmlns:a16="http://schemas.microsoft.com/office/drawing/2014/main" id="{63F009C4-0B2B-80BE-D5E9-38443B15A057}"/>
              </a:ext>
            </a:extLst>
          </p:cNvPr>
          <p:cNvSpPr/>
          <p:nvPr userDrawn="1"/>
        </p:nvSpPr>
        <p:spPr>
          <a:xfrm>
            <a:off x="697353" y="1625600"/>
            <a:ext cx="3472312" cy="3472312"/>
          </a:xfrm>
          <a:prstGeom prst="ellipse">
            <a:avLst/>
          </a:prstGeom>
          <a:solidFill>
            <a:srgbClr val="004AE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texte 21">
            <a:extLst>
              <a:ext uri="{FF2B5EF4-FFF2-40B4-BE49-F238E27FC236}">
                <a16:creationId xmlns:a16="http://schemas.microsoft.com/office/drawing/2014/main" id="{12017D13-0C89-3243-E1FD-AEAC17A4BA8E}"/>
              </a:ext>
            </a:extLst>
          </p:cNvPr>
          <p:cNvSpPr>
            <a:spLocks noGrp="1"/>
          </p:cNvSpPr>
          <p:nvPr>
            <p:ph type="body" sz="quarter" idx="24" hasCustomPrompt="1"/>
          </p:nvPr>
        </p:nvSpPr>
        <p:spPr>
          <a:xfrm>
            <a:off x="495486" y="2549892"/>
            <a:ext cx="3887079" cy="1477831"/>
          </a:xfrm>
          <a:prstGeom prst="rect">
            <a:avLst/>
          </a:prstGeom>
        </p:spPr>
        <p:txBody>
          <a:bodyPr>
            <a:noAutofit/>
          </a:bodyPr>
          <a:lstStyle>
            <a:lvl1pPr marL="0" algn="ctr">
              <a:buNone/>
              <a:defRPr sz="10000" b="0" i="0" cap="all" baseline="0">
                <a:solidFill>
                  <a:schemeClr val="bg1"/>
                </a:solidFill>
                <a:latin typeface="Arial" panose="020B0604020202020204" pitchFamily="34" charset="0"/>
              </a:defRPr>
            </a:lvl1pPr>
          </a:lstStyle>
          <a:p>
            <a:pPr lvl="0"/>
            <a:r>
              <a:rPr lang="fr-FR" dirty="0"/>
              <a:t>24%</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5326632" y="3880500"/>
            <a:ext cx="2229467" cy="792290"/>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6" name="Ellipse 5">
            <a:extLst>
              <a:ext uri="{FF2B5EF4-FFF2-40B4-BE49-F238E27FC236}">
                <a16:creationId xmlns:a16="http://schemas.microsoft.com/office/drawing/2014/main" id="{D854378F-64F4-0931-84B4-C493ED06751E}"/>
              </a:ext>
            </a:extLst>
          </p:cNvPr>
          <p:cNvSpPr/>
          <p:nvPr userDrawn="1"/>
        </p:nvSpPr>
        <p:spPr>
          <a:xfrm>
            <a:off x="4651268" y="1625600"/>
            <a:ext cx="3472312" cy="3472312"/>
          </a:xfrm>
          <a:prstGeom prst="ellipse">
            <a:avLst/>
          </a:prstGeom>
          <a:solidFill>
            <a:srgbClr val="004AE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space réservé du texte 21">
            <a:extLst>
              <a:ext uri="{FF2B5EF4-FFF2-40B4-BE49-F238E27FC236}">
                <a16:creationId xmlns:a16="http://schemas.microsoft.com/office/drawing/2014/main" id="{B6E7B1DC-88FE-941C-7CF6-BA8EE9C71540}"/>
              </a:ext>
            </a:extLst>
          </p:cNvPr>
          <p:cNvSpPr>
            <a:spLocks noGrp="1"/>
          </p:cNvSpPr>
          <p:nvPr>
            <p:ph type="body" sz="quarter" idx="25" hasCustomPrompt="1"/>
          </p:nvPr>
        </p:nvSpPr>
        <p:spPr>
          <a:xfrm>
            <a:off x="4423666" y="2534114"/>
            <a:ext cx="3887080" cy="1493610"/>
          </a:xfrm>
          <a:prstGeom prst="rect">
            <a:avLst/>
          </a:prstGeom>
        </p:spPr>
        <p:txBody>
          <a:bodyPr>
            <a:noAutofit/>
          </a:bodyPr>
          <a:lstStyle>
            <a:lvl1pPr marL="0" indent="0" algn="ctr">
              <a:buNone/>
              <a:defRPr lang="fr-FR" sz="10000" b="0" i="0" kern="1200" cap="all" baseline="0" dirty="0">
                <a:solidFill>
                  <a:schemeClr val="bg1"/>
                </a:solidFill>
                <a:latin typeface="Arial" panose="020B0604020202020204" pitchFamily="34" charset="0"/>
                <a:ea typeface="+mn-ea"/>
                <a:cs typeface="+mn-cs"/>
              </a:defRPr>
            </a:lvl1pPr>
          </a:lstStyle>
          <a:p>
            <a:pPr marL="0" lvl="0" indent="-228600" algn="ctr" defTabSz="914400" rtl="0" eaLnBrk="1" latinLnBrk="0" hangingPunct="1">
              <a:lnSpc>
                <a:spcPct val="90000"/>
              </a:lnSpc>
              <a:spcBef>
                <a:spcPts val="1000"/>
              </a:spcBef>
              <a:buFont typeface="Arial" panose="020B0604020202020204" pitchFamily="34" charset="0"/>
              <a:buNone/>
            </a:pPr>
            <a:r>
              <a:rPr lang="fr-FR" dirty="0"/>
              <a:t>24%</a:t>
            </a:r>
          </a:p>
        </p:txBody>
      </p:sp>
      <p:pic>
        <p:nvPicPr>
          <p:cNvPr id="2" name="Image 1">
            <a:extLst>
              <a:ext uri="{FF2B5EF4-FFF2-40B4-BE49-F238E27FC236}">
                <a16:creationId xmlns:a16="http://schemas.microsoft.com/office/drawing/2014/main" id="{7404A17A-C53E-9DD5-5218-8840719C9607}"/>
              </a:ext>
            </a:extLst>
          </p:cNvPr>
          <p:cNvPicPr>
            <a:picLocks noChangeAspect="1"/>
          </p:cNvPicPr>
          <p:nvPr userDrawn="1"/>
        </p:nvPicPr>
        <p:blipFill>
          <a:blip r:embed="rId2"/>
          <a:stretch>
            <a:fillRect/>
          </a:stretch>
        </p:blipFill>
        <p:spPr>
          <a:xfrm>
            <a:off x="-156632" y="0"/>
            <a:ext cx="1193800" cy="1371600"/>
          </a:xfrm>
          <a:prstGeom prst="rect">
            <a:avLst/>
          </a:prstGeom>
        </p:spPr>
      </p:pic>
      <p:sp>
        <p:nvSpPr>
          <p:cNvPr id="10" name="Espace réservé du texte 25">
            <a:extLst>
              <a:ext uri="{FF2B5EF4-FFF2-40B4-BE49-F238E27FC236}">
                <a16:creationId xmlns:a16="http://schemas.microsoft.com/office/drawing/2014/main" id="{EEA074AD-6436-794F-E5CD-68751F0AA9CF}"/>
              </a:ext>
            </a:extLst>
          </p:cNvPr>
          <p:cNvSpPr>
            <a:spLocks noGrp="1"/>
          </p:cNvSpPr>
          <p:nvPr>
            <p:ph type="body" sz="quarter" idx="27" hasCustomPrompt="1"/>
          </p:nvPr>
        </p:nvSpPr>
        <p:spPr>
          <a:xfrm>
            <a:off x="9289032" y="3880500"/>
            <a:ext cx="2229467" cy="792290"/>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12" name="Ellipse 11">
            <a:extLst>
              <a:ext uri="{FF2B5EF4-FFF2-40B4-BE49-F238E27FC236}">
                <a16:creationId xmlns:a16="http://schemas.microsoft.com/office/drawing/2014/main" id="{6EF84162-140F-6CCB-5A99-53E45500E889}"/>
              </a:ext>
            </a:extLst>
          </p:cNvPr>
          <p:cNvSpPr/>
          <p:nvPr userDrawn="1"/>
        </p:nvSpPr>
        <p:spPr>
          <a:xfrm>
            <a:off x="8613668" y="1625600"/>
            <a:ext cx="3472312" cy="3472312"/>
          </a:xfrm>
          <a:prstGeom prst="ellipse">
            <a:avLst/>
          </a:prstGeom>
          <a:solidFill>
            <a:srgbClr val="004AE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space réservé du texte 21">
            <a:extLst>
              <a:ext uri="{FF2B5EF4-FFF2-40B4-BE49-F238E27FC236}">
                <a16:creationId xmlns:a16="http://schemas.microsoft.com/office/drawing/2014/main" id="{882B0998-39E7-3E37-698E-156B0509CD0E}"/>
              </a:ext>
            </a:extLst>
          </p:cNvPr>
          <p:cNvSpPr>
            <a:spLocks noGrp="1"/>
          </p:cNvSpPr>
          <p:nvPr>
            <p:ph type="body" sz="quarter" idx="28" hasCustomPrompt="1"/>
          </p:nvPr>
        </p:nvSpPr>
        <p:spPr>
          <a:xfrm>
            <a:off x="8386066" y="2534114"/>
            <a:ext cx="3887080" cy="1493610"/>
          </a:xfrm>
          <a:prstGeom prst="rect">
            <a:avLst/>
          </a:prstGeom>
        </p:spPr>
        <p:txBody>
          <a:bodyPr>
            <a:noAutofit/>
          </a:bodyPr>
          <a:lstStyle>
            <a:lvl1pPr marL="0" indent="0" algn="ctr">
              <a:buNone/>
              <a:defRPr lang="fr-FR" sz="10000" b="0" i="0" kern="1200" cap="all" baseline="0" dirty="0">
                <a:solidFill>
                  <a:schemeClr val="bg1"/>
                </a:solidFill>
                <a:latin typeface="Arial" panose="020B0604020202020204" pitchFamily="34" charset="0"/>
                <a:ea typeface="+mn-ea"/>
                <a:cs typeface="+mn-cs"/>
              </a:defRPr>
            </a:lvl1pPr>
          </a:lstStyle>
          <a:p>
            <a:pPr marL="0" lvl="0" indent="-228600" algn="ctr" defTabSz="914400" rtl="0" eaLnBrk="1" latinLnBrk="0" hangingPunct="1">
              <a:lnSpc>
                <a:spcPct val="90000"/>
              </a:lnSpc>
              <a:spcBef>
                <a:spcPts val="1000"/>
              </a:spcBef>
              <a:buFont typeface="Arial" panose="020B0604020202020204" pitchFamily="34" charset="0"/>
              <a:buNone/>
            </a:pPr>
            <a:r>
              <a:rPr lang="fr-FR" dirty="0"/>
              <a:t>24%</a:t>
            </a:r>
          </a:p>
        </p:txBody>
      </p:sp>
      <p:sp>
        <p:nvSpPr>
          <p:cNvPr id="14" name="Espace réservé du texte 25">
            <a:extLst>
              <a:ext uri="{FF2B5EF4-FFF2-40B4-BE49-F238E27FC236}">
                <a16:creationId xmlns:a16="http://schemas.microsoft.com/office/drawing/2014/main" id="{68A99B21-C2FA-C611-D4DE-73C3750BF7C3}"/>
              </a:ext>
            </a:extLst>
          </p:cNvPr>
          <p:cNvSpPr>
            <a:spLocks noGrp="1"/>
          </p:cNvSpPr>
          <p:nvPr>
            <p:ph type="body" sz="quarter" idx="29" hasCustomPrompt="1"/>
          </p:nvPr>
        </p:nvSpPr>
        <p:spPr>
          <a:xfrm>
            <a:off x="1269408" y="3880500"/>
            <a:ext cx="2229467" cy="792290"/>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sp>
        <p:nvSpPr>
          <p:cNvPr id="4" name="Espace réservé du texte 25">
            <a:extLst>
              <a:ext uri="{FF2B5EF4-FFF2-40B4-BE49-F238E27FC236}">
                <a16:creationId xmlns:a16="http://schemas.microsoft.com/office/drawing/2014/main" id="{5D6EC310-F5B3-16A2-81BC-E728234E06FA}"/>
              </a:ext>
            </a:extLst>
          </p:cNvPr>
          <p:cNvSpPr>
            <a:spLocks noGrp="1"/>
          </p:cNvSpPr>
          <p:nvPr>
            <p:ph type="body" sz="quarter" idx="30" hasCustomPrompt="1"/>
          </p:nvPr>
        </p:nvSpPr>
        <p:spPr>
          <a:xfrm>
            <a:off x="5272690" y="3880500"/>
            <a:ext cx="2229467" cy="792290"/>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sp>
        <p:nvSpPr>
          <p:cNvPr id="8" name="Espace réservé du texte 25">
            <a:extLst>
              <a:ext uri="{FF2B5EF4-FFF2-40B4-BE49-F238E27FC236}">
                <a16:creationId xmlns:a16="http://schemas.microsoft.com/office/drawing/2014/main" id="{41642F75-9B8F-8EA6-680D-760C69C4447A}"/>
              </a:ext>
            </a:extLst>
          </p:cNvPr>
          <p:cNvSpPr>
            <a:spLocks noGrp="1"/>
          </p:cNvSpPr>
          <p:nvPr>
            <p:ph type="body" sz="quarter" idx="31" hasCustomPrompt="1"/>
          </p:nvPr>
        </p:nvSpPr>
        <p:spPr>
          <a:xfrm>
            <a:off x="9235090" y="3863566"/>
            <a:ext cx="2229467" cy="792290"/>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pic>
        <p:nvPicPr>
          <p:cNvPr id="20" name="Imag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518676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CHIFFRES CLES_BI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QUELQUES CHIFFRES</a:t>
            </a:r>
          </a:p>
        </p:txBody>
      </p:sp>
      <p:sp>
        <p:nvSpPr>
          <p:cNvPr id="10" name="Espace réservé du texte 9">
            <a:extLst>
              <a:ext uri="{FF2B5EF4-FFF2-40B4-BE49-F238E27FC236}">
                <a16:creationId xmlns:a16="http://schemas.microsoft.com/office/drawing/2014/main" id="{27EFF19A-C80C-4BDD-EAE7-47B15A3A4A98}"/>
              </a:ext>
            </a:extLst>
          </p:cNvPr>
          <p:cNvSpPr>
            <a:spLocks noGrp="1"/>
          </p:cNvSpPr>
          <p:nvPr>
            <p:ph type="body" sz="quarter" idx="16" hasCustomPrompt="1"/>
          </p:nvPr>
        </p:nvSpPr>
        <p:spPr>
          <a:xfrm>
            <a:off x="874059" y="1371599"/>
            <a:ext cx="3200401" cy="4531659"/>
          </a:xfrm>
          <a:prstGeom prst="rect">
            <a:avLst/>
          </a:prstGeom>
        </p:spPr>
        <p:txBody>
          <a:bodyPr/>
          <a:lstStyle>
            <a:lvl1pPr marL="0" indent="0">
              <a:buFontTx/>
              <a:buNone/>
              <a:defRPr sz="2400" b="1" cap="all" baseline="0">
                <a:solidFill>
                  <a:srgbClr val="4A82FA"/>
                </a:solidFill>
              </a:defRPr>
            </a:lvl1pPr>
            <a:lvl2pPr marL="0" indent="0">
              <a:buFontTx/>
              <a:buNone/>
              <a:defRPr sz="2100" b="1">
                <a:solidFill>
                  <a:srgbClr val="009983"/>
                </a:solidFill>
              </a:defRPr>
            </a:lvl2pPr>
            <a:lvl3pPr marL="0" indent="0">
              <a:buFontTx/>
              <a:buNone/>
              <a:defRPr sz="1600" b="1">
                <a:solidFill>
                  <a:srgbClr val="004AED"/>
                </a:solidFill>
              </a:defRPr>
            </a:lvl3pPr>
            <a:lvl4pPr marL="0" indent="0">
              <a:buFontTx/>
              <a:buNone/>
              <a:defRPr sz="1600">
                <a:solidFill>
                  <a:srgbClr val="31429B"/>
                </a:solidFill>
              </a:defRPr>
            </a:lvl4pPr>
            <a:lvl5pPr marL="0" indent="-228600">
              <a:buFontTx/>
              <a:buBlip>
                <a:blip r:embed="rId2"/>
              </a:buBlip>
              <a:defRPr sz="1600">
                <a:solidFill>
                  <a:srgbClr val="31429B"/>
                </a:solidFill>
              </a:defRPr>
            </a:lvl5pPr>
          </a:lstStyle>
          <a:p>
            <a:pPr lvl="4"/>
            <a:r>
              <a:rPr lang="fr-FR" dirty="0"/>
              <a:t>Cinquième niveau</a:t>
            </a:r>
          </a:p>
        </p:txBody>
      </p:sp>
      <p:sp>
        <p:nvSpPr>
          <p:cNvPr id="3" name="Ellipse 2">
            <a:extLst>
              <a:ext uri="{FF2B5EF4-FFF2-40B4-BE49-F238E27FC236}">
                <a16:creationId xmlns:a16="http://schemas.microsoft.com/office/drawing/2014/main" id="{63F009C4-0B2B-80BE-D5E9-38443B15A057}"/>
              </a:ext>
            </a:extLst>
          </p:cNvPr>
          <p:cNvSpPr/>
          <p:nvPr userDrawn="1"/>
        </p:nvSpPr>
        <p:spPr>
          <a:xfrm>
            <a:off x="8069591" y="1465756"/>
            <a:ext cx="3726312" cy="3726312"/>
          </a:xfrm>
          <a:prstGeom prst="ellipse">
            <a:avLst/>
          </a:prstGeom>
          <a:solidFill>
            <a:srgbClr val="0EA0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21">
            <a:extLst>
              <a:ext uri="{FF2B5EF4-FFF2-40B4-BE49-F238E27FC236}">
                <a16:creationId xmlns:a16="http://schemas.microsoft.com/office/drawing/2014/main" id="{12017D13-0C89-3243-E1FD-AEAC17A4BA8E}"/>
              </a:ext>
            </a:extLst>
          </p:cNvPr>
          <p:cNvSpPr>
            <a:spLocks noGrp="1"/>
          </p:cNvSpPr>
          <p:nvPr>
            <p:ph type="body" sz="quarter" idx="24" hasCustomPrompt="1"/>
          </p:nvPr>
        </p:nvSpPr>
        <p:spPr>
          <a:xfrm>
            <a:off x="7841988" y="2274340"/>
            <a:ext cx="4171421" cy="2309319"/>
          </a:xfrm>
          <a:prstGeom prst="rect">
            <a:avLst/>
          </a:prstGeom>
        </p:spPr>
        <p:txBody>
          <a:bodyPr>
            <a:noAutofit/>
          </a:bodyPr>
          <a:lstStyle>
            <a:lvl1pPr marL="0" algn="ctr">
              <a:buNone/>
              <a:defRPr sz="14000" b="0" i="0" cap="all" baseline="0">
                <a:solidFill>
                  <a:schemeClr val="bg1"/>
                </a:solidFill>
                <a:latin typeface="Arial" panose="020B0604020202020204" pitchFamily="34" charset="0"/>
              </a:defRPr>
            </a:lvl1pPr>
          </a:lstStyle>
          <a:p>
            <a:pPr lvl="0"/>
            <a:r>
              <a:rPr lang="fr-FR" dirty="0"/>
              <a:t>24%</a:t>
            </a:r>
          </a:p>
        </p:txBody>
      </p:sp>
      <p:sp>
        <p:nvSpPr>
          <p:cNvPr id="8" name="Ellipse 7">
            <a:extLst>
              <a:ext uri="{FF2B5EF4-FFF2-40B4-BE49-F238E27FC236}">
                <a16:creationId xmlns:a16="http://schemas.microsoft.com/office/drawing/2014/main" id="{7C23038A-E9AA-84DB-04CD-7CE89201EC5E}"/>
              </a:ext>
            </a:extLst>
          </p:cNvPr>
          <p:cNvSpPr/>
          <p:nvPr userDrawn="1"/>
        </p:nvSpPr>
        <p:spPr>
          <a:xfrm>
            <a:off x="5147437" y="787261"/>
            <a:ext cx="2947691" cy="2947691"/>
          </a:xfrm>
          <a:prstGeom prst="ellipse">
            <a:avLst/>
          </a:prstGeom>
          <a:solidFill>
            <a:srgbClr val="0EA0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space réservé du texte 21">
            <a:extLst>
              <a:ext uri="{FF2B5EF4-FFF2-40B4-BE49-F238E27FC236}">
                <a16:creationId xmlns:a16="http://schemas.microsoft.com/office/drawing/2014/main" id="{8BF4DB1D-CA4A-C3B9-1417-5FBA37BF4FC2}"/>
              </a:ext>
            </a:extLst>
          </p:cNvPr>
          <p:cNvSpPr>
            <a:spLocks noGrp="1"/>
          </p:cNvSpPr>
          <p:nvPr>
            <p:ph type="body" sz="quarter" idx="17" hasCustomPrompt="1"/>
          </p:nvPr>
        </p:nvSpPr>
        <p:spPr>
          <a:xfrm>
            <a:off x="5296711" y="1630091"/>
            <a:ext cx="2650867" cy="828623"/>
          </a:xfrm>
          <a:prstGeom prst="rect">
            <a:avLst/>
          </a:prstGeom>
        </p:spPr>
        <p:txBody>
          <a:bodyPr>
            <a:noAutofit/>
          </a:bodyPr>
          <a:lstStyle>
            <a:lvl1pPr marL="0" algn="ctr">
              <a:buNone/>
              <a:defRPr sz="5800" b="1" i="0" cap="all" baseline="0">
                <a:solidFill>
                  <a:schemeClr val="bg1"/>
                </a:solidFill>
                <a:latin typeface="Arial" panose="020B0604020202020204" pitchFamily="34" charset="0"/>
              </a:defRPr>
            </a:lvl1pPr>
          </a:lstStyle>
          <a:p>
            <a:pPr lvl="0"/>
            <a:r>
              <a:rPr lang="fr-FR" dirty="0"/>
              <a:t>35 495</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5406739" y="2459584"/>
            <a:ext cx="2392553" cy="850246"/>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sp>
        <p:nvSpPr>
          <p:cNvPr id="12" name="Ellipse 11">
            <a:extLst>
              <a:ext uri="{FF2B5EF4-FFF2-40B4-BE49-F238E27FC236}">
                <a16:creationId xmlns:a16="http://schemas.microsoft.com/office/drawing/2014/main" id="{B6F166A5-162B-805B-AC8B-27B02E5982D6}"/>
              </a:ext>
            </a:extLst>
          </p:cNvPr>
          <p:cNvSpPr/>
          <p:nvPr userDrawn="1"/>
        </p:nvSpPr>
        <p:spPr>
          <a:xfrm>
            <a:off x="4183058" y="3543908"/>
            <a:ext cx="2392553" cy="2392553"/>
          </a:xfrm>
          <a:prstGeom prst="ellipse">
            <a:avLst/>
          </a:prstGeom>
          <a:solidFill>
            <a:srgbClr val="0EA0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space réservé du texte 21">
            <a:extLst>
              <a:ext uri="{FF2B5EF4-FFF2-40B4-BE49-F238E27FC236}">
                <a16:creationId xmlns:a16="http://schemas.microsoft.com/office/drawing/2014/main" id="{625B3774-5C4B-EEC9-1FEC-010C8A5865FD}"/>
              </a:ext>
            </a:extLst>
          </p:cNvPr>
          <p:cNvSpPr>
            <a:spLocks noGrp="1"/>
          </p:cNvSpPr>
          <p:nvPr>
            <p:ph type="body" sz="quarter" idx="25" hasCustomPrompt="1"/>
          </p:nvPr>
        </p:nvSpPr>
        <p:spPr>
          <a:xfrm>
            <a:off x="4276431" y="4386738"/>
            <a:ext cx="2151630" cy="672569"/>
          </a:xfrm>
          <a:prstGeom prst="rect">
            <a:avLst/>
          </a:prstGeom>
        </p:spPr>
        <p:txBody>
          <a:bodyPr>
            <a:noAutofit/>
          </a:bodyPr>
          <a:lstStyle>
            <a:lvl1pPr marL="0" algn="ctr">
              <a:buNone/>
              <a:defRPr sz="3600" b="1" i="0" cap="all" baseline="0">
                <a:solidFill>
                  <a:schemeClr val="bg1"/>
                </a:solidFill>
                <a:latin typeface="Arial" panose="020B0604020202020204" pitchFamily="34" charset="0"/>
              </a:defRPr>
            </a:lvl1pPr>
          </a:lstStyle>
          <a:p>
            <a:pPr lvl="0"/>
            <a:r>
              <a:rPr lang="fr-FR" dirty="0"/>
              <a:t>301 936</a:t>
            </a:r>
          </a:p>
        </p:txBody>
      </p:sp>
      <p:sp>
        <p:nvSpPr>
          <p:cNvPr id="14" name="Espace réservé du texte 25">
            <a:extLst>
              <a:ext uri="{FF2B5EF4-FFF2-40B4-BE49-F238E27FC236}">
                <a16:creationId xmlns:a16="http://schemas.microsoft.com/office/drawing/2014/main" id="{0306DB41-DCE2-E634-3F3D-5981A1DECC6B}"/>
              </a:ext>
            </a:extLst>
          </p:cNvPr>
          <p:cNvSpPr>
            <a:spLocks noGrp="1"/>
          </p:cNvSpPr>
          <p:nvPr>
            <p:ph type="body" sz="quarter" idx="26" hasCustomPrompt="1"/>
          </p:nvPr>
        </p:nvSpPr>
        <p:spPr>
          <a:xfrm>
            <a:off x="4364225" y="5075629"/>
            <a:ext cx="1941964" cy="690119"/>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sp>
        <p:nvSpPr>
          <p:cNvPr id="15" name="Ellipse 14">
            <a:extLst>
              <a:ext uri="{FF2B5EF4-FFF2-40B4-BE49-F238E27FC236}">
                <a16:creationId xmlns:a16="http://schemas.microsoft.com/office/drawing/2014/main" id="{7D176EED-0662-4297-0062-89708A5AC929}"/>
              </a:ext>
            </a:extLst>
          </p:cNvPr>
          <p:cNvSpPr/>
          <p:nvPr userDrawn="1"/>
        </p:nvSpPr>
        <p:spPr>
          <a:xfrm>
            <a:off x="6638936" y="4188935"/>
            <a:ext cx="1941964" cy="1941964"/>
          </a:xfrm>
          <a:prstGeom prst="ellipse">
            <a:avLst/>
          </a:prstGeom>
          <a:solidFill>
            <a:srgbClr val="0EA0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Espace réservé du texte 21">
            <a:extLst>
              <a:ext uri="{FF2B5EF4-FFF2-40B4-BE49-F238E27FC236}">
                <a16:creationId xmlns:a16="http://schemas.microsoft.com/office/drawing/2014/main" id="{0CF04675-071B-6A31-1951-A7BB4EE53991}"/>
              </a:ext>
            </a:extLst>
          </p:cNvPr>
          <p:cNvSpPr>
            <a:spLocks noGrp="1"/>
          </p:cNvSpPr>
          <p:nvPr>
            <p:ph type="body" sz="quarter" idx="27" hasCustomPrompt="1"/>
          </p:nvPr>
        </p:nvSpPr>
        <p:spPr>
          <a:xfrm>
            <a:off x="6705414" y="4707841"/>
            <a:ext cx="1746414" cy="484227"/>
          </a:xfrm>
          <a:prstGeom prst="rect">
            <a:avLst/>
          </a:prstGeom>
        </p:spPr>
        <p:txBody>
          <a:bodyPr>
            <a:noAutofit/>
          </a:bodyPr>
          <a:lstStyle>
            <a:lvl1pPr marL="0" algn="ctr">
              <a:buNone/>
              <a:defRPr sz="3000" b="0" i="0" cap="all" baseline="0">
                <a:solidFill>
                  <a:schemeClr val="bg1"/>
                </a:solidFill>
                <a:latin typeface="Arial" panose="020B0604020202020204" pitchFamily="34" charset="0"/>
              </a:defRPr>
            </a:lvl1pPr>
          </a:lstStyle>
          <a:p>
            <a:pPr lvl="0"/>
            <a:r>
              <a:rPr lang="fr-FR" dirty="0"/>
              <a:t>205 765</a:t>
            </a:r>
          </a:p>
        </p:txBody>
      </p:sp>
      <p:sp>
        <p:nvSpPr>
          <p:cNvPr id="17" name="Espace réservé du texte 25">
            <a:extLst>
              <a:ext uri="{FF2B5EF4-FFF2-40B4-BE49-F238E27FC236}">
                <a16:creationId xmlns:a16="http://schemas.microsoft.com/office/drawing/2014/main" id="{481C235F-7291-512D-CDC9-5C5473664092}"/>
              </a:ext>
            </a:extLst>
          </p:cNvPr>
          <p:cNvSpPr>
            <a:spLocks noGrp="1"/>
          </p:cNvSpPr>
          <p:nvPr>
            <p:ph type="body" sz="quarter" idx="28" hasCustomPrompt="1"/>
          </p:nvPr>
        </p:nvSpPr>
        <p:spPr>
          <a:xfrm>
            <a:off x="6783672" y="5201544"/>
            <a:ext cx="1576234" cy="560149"/>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pic>
        <p:nvPicPr>
          <p:cNvPr id="4" name="Image 3">
            <a:extLst>
              <a:ext uri="{FF2B5EF4-FFF2-40B4-BE49-F238E27FC236}">
                <a16:creationId xmlns:a16="http://schemas.microsoft.com/office/drawing/2014/main" id="{EF8769EB-A8C0-4E36-8AC3-7377AFA963CB}"/>
              </a:ext>
            </a:extLst>
          </p:cNvPr>
          <p:cNvPicPr>
            <a:picLocks noChangeAspect="1"/>
          </p:cNvPicPr>
          <p:nvPr userDrawn="1"/>
        </p:nvPicPr>
        <p:blipFill>
          <a:blip r:embed="rId3"/>
          <a:stretch>
            <a:fillRect/>
          </a:stretch>
        </p:blipFill>
        <p:spPr>
          <a:xfrm>
            <a:off x="-154230" y="0"/>
            <a:ext cx="1193800" cy="1371600"/>
          </a:xfrm>
          <a:prstGeom prst="rect">
            <a:avLst/>
          </a:prstGeom>
        </p:spPr>
      </p:pic>
      <p:pic>
        <p:nvPicPr>
          <p:cNvPr id="21" name="Image 2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4276366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MOTS CL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Mots clés</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sp>
        <p:nvSpPr>
          <p:cNvPr id="9" name="Espace réservé du texte 21">
            <a:extLst>
              <a:ext uri="{FF2B5EF4-FFF2-40B4-BE49-F238E27FC236}">
                <a16:creationId xmlns:a16="http://schemas.microsoft.com/office/drawing/2014/main" id="{8BF4DB1D-CA4A-C3B9-1417-5FBA37BF4FC2}"/>
              </a:ext>
            </a:extLst>
          </p:cNvPr>
          <p:cNvSpPr>
            <a:spLocks noGrp="1"/>
          </p:cNvSpPr>
          <p:nvPr>
            <p:ph type="body" sz="quarter" idx="17" hasCustomPrompt="1"/>
          </p:nvPr>
        </p:nvSpPr>
        <p:spPr>
          <a:xfrm>
            <a:off x="3535250" y="2154746"/>
            <a:ext cx="4302177" cy="828623"/>
          </a:xfrm>
          <a:prstGeom prst="rect">
            <a:avLst/>
          </a:prstGeom>
        </p:spPr>
        <p:txBody>
          <a:bodyPr>
            <a:noAutofit/>
          </a:bodyPr>
          <a:lstStyle>
            <a:lvl1pPr marL="0" algn="ctr">
              <a:buNone/>
              <a:defRPr sz="3600" b="0" i="0" cap="all" baseline="0">
                <a:solidFill>
                  <a:srgbClr val="31429B"/>
                </a:solidFill>
                <a:latin typeface="Arial" panose="020B0604020202020204" pitchFamily="34" charset="0"/>
              </a:defRPr>
            </a:lvl1pPr>
          </a:lstStyle>
          <a:p>
            <a:pPr lvl="0"/>
            <a:r>
              <a:rPr lang="fr-FR" dirty="0"/>
              <a:t>Mot clé un</a:t>
            </a:r>
          </a:p>
        </p:txBody>
      </p:sp>
      <p:cxnSp>
        <p:nvCxnSpPr>
          <p:cNvPr id="6" name="Connecteur droit 5">
            <a:extLst>
              <a:ext uri="{FF2B5EF4-FFF2-40B4-BE49-F238E27FC236}">
                <a16:creationId xmlns:a16="http://schemas.microsoft.com/office/drawing/2014/main" id="{B83331A5-793E-7AB9-7309-D005BE63922C}"/>
              </a:ext>
            </a:extLst>
          </p:cNvPr>
          <p:cNvCxnSpPr/>
          <p:nvPr userDrawn="1"/>
        </p:nvCxnSpPr>
        <p:spPr>
          <a:xfrm>
            <a:off x="0" y="2640169"/>
            <a:ext cx="7070501" cy="0"/>
          </a:xfrm>
          <a:prstGeom prst="line">
            <a:avLst/>
          </a:prstGeom>
          <a:ln w="25400">
            <a:solidFill>
              <a:srgbClr val="4A82FA"/>
            </a:solidFill>
          </a:ln>
        </p:spPr>
        <p:style>
          <a:lnRef idx="1">
            <a:schemeClr val="accent1"/>
          </a:lnRef>
          <a:fillRef idx="0">
            <a:schemeClr val="accent1"/>
          </a:fillRef>
          <a:effectRef idx="0">
            <a:schemeClr val="accent1"/>
          </a:effectRef>
          <a:fontRef idx="minor">
            <a:schemeClr val="tx1"/>
          </a:fontRef>
        </p:style>
      </p:cxnSp>
      <p:sp>
        <p:nvSpPr>
          <p:cNvPr id="18" name="Espace réservé du texte 21">
            <a:extLst>
              <a:ext uri="{FF2B5EF4-FFF2-40B4-BE49-F238E27FC236}">
                <a16:creationId xmlns:a16="http://schemas.microsoft.com/office/drawing/2014/main" id="{D5ED0971-E52D-8D75-90C1-FC2CA4FC1716}"/>
              </a:ext>
            </a:extLst>
          </p:cNvPr>
          <p:cNvSpPr>
            <a:spLocks noGrp="1"/>
          </p:cNvSpPr>
          <p:nvPr>
            <p:ph type="body" sz="quarter" idx="18" hasCustomPrompt="1"/>
          </p:nvPr>
        </p:nvSpPr>
        <p:spPr>
          <a:xfrm>
            <a:off x="5813752" y="2953389"/>
            <a:ext cx="4302177" cy="828623"/>
          </a:xfrm>
          <a:prstGeom prst="rect">
            <a:avLst/>
          </a:prstGeom>
        </p:spPr>
        <p:txBody>
          <a:bodyPr>
            <a:noAutofit/>
          </a:bodyPr>
          <a:lstStyle>
            <a:lvl1pPr marL="0" algn="ctr">
              <a:buNone/>
              <a:defRPr sz="3600" b="0" i="0" cap="all" baseline="0">
                <a:solidFill>
                  <a:srgbClr val="31429B"/>
                </a:solidFill>
                <a:latin typeface="Arial" panose="020B0604020202020204" pitchFamily="34" charset="0"/>
              </a:defRPr>
            </a:lvl1pPr>
          </a:lstStyle>
          <a:p>
            <a:pPr lvl="0"/>
            <a:r>
              <a:rPr lang="fr-FR" dirty="0"/>
              <a:t>Mot clé deux</a:t>
            </a:r>
          </a:p>
        </p:txBody>
      </p:sp>
      <p:cxnSp>
        <p:nvCxnSpPr>
          <p:cNvPr id="19" name="Connecteur droit 18">
            <a:extLst>
              <a:ext uri="{FF2B5EF4-FFF2-40B4-BE49-F238E27FC236}">
                <a16:creationId xmlns:a16="http://schemas.microsoft.com/office/drawing/2014/main" id="{50E4221F-6263-967C-5E79-AAA3FEC38F1E}"/>
              </a:ext>
            </a:extLst>
          </p:cNvPr>
          <p:cNvCxnSpPr>
            <a:cxnSpLocks/>
          </p:cNvCxnSpPr>
          <p:nvPr userDrawn="1"/>
        </p:nvCxnSpPr>
        <p:spPr>
          <a:xfrm>
            <a:off x="6296376" y="3429000"/>
            <a:ext cx="5895624" cy="3308"/>
          </a:xfrm>
          <a:prstGeom prst="line">
            <a:avLst/>
          </a:prstGeom>
          <a:ln w="25400">
            <a:solidFill>
              <a:srgbClr val="4A82FA"/>
            </a:solidFill>
          </a:ln>
        </p:spPr>
        <p:style>
          <a:lnRef idx="1">
            <a:schemeClr val="accent1"/>
          </a:lnRef>
          <a:fillRef idx="0">
            <a:schemeClr val="accent1"/>
          </a:fillRef>
          <a:effectRef idx="0">
            <a:schemeClr val="accent1"/>
          </a:effectRef>
          <a:fontRef idx="minor">
            <a:schemeClr val="tx1"/>
          </a:fontRef>
        </p:style>
      </p:cxnSp>
      <p:sp>
        <p:nvSpPr>
          <p:cNvPr id="22" name="Espace réservé du texte 21">
            <a:extLst>
              <a:ext uri="{FF2B5EF4-FFF2-40B4-BE49-F238E27FC236}">
                <a16:creationId xmlns:a16="http://schemas.microsoft.com/office/drawing/2014/main" id="{0B70BAA2-E936-6A67-1F85-25B470317B41}"/>
              </a:ext>
            </a:extLst>
          </p:cNvPr>
          <p:cNvSpPr>
            <a:spLocks noGrp="1"/>
          </p:cNvSpPr>
          <p:nvPr>
            <p:ph type="body" sz="quarter" idx="19" hasCustomPrompt="1"/>
          </p:nvPr>
        </p:nvSpPr>
        <p:spPr>
          <a:xfrm>
            <a:off x="4374696" y="3813331"/>
            <a:ext cx="4302177" cy="828623"/>
          </a:xfrm>
          <a:prstGeom prst="rect">
            <a:avLst/>
          </a:prstGeom>
        </p:spPr>
        <p:txBody>
          <a:bodyPr>
            <a:noAutofit/>
          </a:bodyPr>
          <a:lstStyle>
            <a:lvl1pPr marL="0" algn="ctr">
              <a:buNone/>
              <a:defRPr sz="3600" b="0" i="0" cap="all" baseline="0">
                <a:solidFill>
                  <a:srgbClr val="31429B"/>
                </a:solidFill>
                <a:latin typeface="Arial" panose="020B0604020202020204" pitchFamily="34" charset="0"/>
              </a:defRPr>
            </a:lvl1pPr>
          </a:lstStyle>
          <a:p>
            <a:pPr lvl="0"/>
            <a:r>
              <a:rPr lang="fr-FR" dirty="0"/>
              <a:t>Mot clé trois</a:t>
            </a:r>
          </a:p>
        </p:txBody>
      </p:sp>
      <p:cxnSp>
        <p:nvCxnSpPr>
          <p:cNvPr id="23" name="Connecteur droit 22">
            <a:extLst>
              <a:ext uri="{FF2B5EF4-FFF2-40B4-BE49-F238E27FC236}">
                <a16:creationId xmlns:a16="http://schemas.microsoft.com/office/drawing/2014/main" id="{E8601D60-2F11-C3E0-12A8-E79CCA6FE96D}"/>
              </a:ext>
            </a:extLst>
          </p:cNvPr>
          <p:cNvCxnSpPr>
            <a:cxnSpLocks/>
          </p:cNvCxnSpPr>
          <p:nvPr userDrawn="1"/>
        </p:nvCxnSpPr>
        <p:spPr>
          <a:xfrm>
            <a:off x="4781862" y="4286747"/>
            <a:ext cx="7425128" cy="0"/>
          </a:xfrm>
          <a:prstGeom prst="line">
            <a:avLst/>
          </a:prstGeom>
          <a:ln w="25400">
            <a:solidFill>
              <a:srgbClr val="4A82FA"/>
            </a:solidFill>
          </a:ln>
        </p:spPr>
        <p:style>
          <a:lnRef idx="1">
            <a:schemeClr val="accent1"/>
          </a:lnRef>
          <a:fillRef idx="0">
            <a:schemeClr val="accent1"/>
          </a:fillRef>
          <a:effectRef idx="0">
            <a:schemeClr val="accent1"/>
          </a:effectRef>
          <a:fontRef idx="minor">
            <a:schemeClr val="tx1"/>
          </a:fontRef>
        </p:style>
      </p:cxnSp>
      <p:pic>
        <p:nvPicPr>
          <p:cNvPr id="15" name="Imag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0225111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TIMELINE">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timeline</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cxnSp>
        <p:nvCxnSpPr>
          <p:cNvPr id="19" name="Connecteur droit 18">
            <a:extLst>
              <a:ext uri="{FF2B5EF4-FFF2-40B4-BE49-F238E27FC236}">
                <a16:creationId xmlns:a16="http://schemas.microsoft.com/office/drawing/2014/main" id="{50E4221F-6263-967C-5E79-AAA3FEC38F1E}"/>
              </a:ext>
            </a:extLst>
          </p:cNvPr>
          <p:cNvCxnSpPr>
            <a:cxnSpLocks/>
          </p:cNvCxnSpPr>
          <p:nvPr userDrawn="1"/>
        </p:nvCxnSpPr>
        <p:spPr>
          <a:xfrm>
            <a:off x="0" y="3012584"/>
            <a:ext cx="12206990" cy="0"/>
          </a:xfrm>
          <a:prstGeom prst="line">
            <a:avLst/>
          </a:prstGeom>
          <a:ln w="25400">
            <a:solidFill>
              <a:srgbClr val="5A7B9F"/>
            </a:solidFill>
          </a:ln>
        </p:spPr>
        <p:style>
          <a:lnRef idx="1">
            <a:schemeClr val="accent1"/>
          </a:lnRef>
          <a:fillRef idx="0">
            <a:schemeClr val="accent1"/>
          </a:fillRef>
          <a:effectRef idx="0">
            <a:schemeClr val="accent1"/>
          </a:effectRef>
          <a:fontRef idx="minor">
            <a:schemeClr val="tx1"/>
          </a:fontRef>
        </p:style>
      </p:cxnSp>
      <p:sp>
        <p:nvSpPr>
          <p:cNvPr id="4" name="Espace réservé du texte 9">
            <a:extLst>
              <a:ext uri="{FF2B5EF4-FFF2-40B4-BE49-F238E27FC236}">
                <a16:creationId xmlns:a16="http://schemas.microsoft.com/office/drawing/2014/main" id="{910E495C-D2FE-B768-E6C0-7BCED28AE407}"/>
              </a:ext>
            </a:extLst>
          </p:cNvPr>
          <p:cNvSpPr>
            <a:spLocks noGrp="1"/>
          </p:cNvSpPr>
          <p:nvPr>
            <p:ph type="body" sz="quarter" idx="16" hasCustomPrompt="1"/>
          </p:nvPr>
        </p:nvSpPr>
        <p:spPr>
          <a:xfrm>
            <a:off x="689548" y="1371600"/>
            <a:ext cx="11112487" cy="703272"/>
          </a:xfrm>
          <a:prstGeom prst="rect">
            <a:avLst/>
          </a:prstGeom>
        </p:spPr>
        <p:txBody>
          <a:bodyPr/>
          <a:lstStyle>
            <a:lvl1pPr marL="0" indent="0">
              <a:buFontTx/>
              <a:buNone/>
              <a:defRPr sz="2400" b="1" cap="all" baseline="0">
                <a:solidFill>
                  <a:srgbClr val="4A82FA"/>
                </a:solidFill>
              </a:defRPr>
            </a:lvl1pPr>
            <a:lvl2pPr marL="0" indent="0">
              <a:buFontTx/>
              <a:buNone/>
              <a:defRPr sz="2100" b="1">
                <a:solidFill>
                  <a:srgbClr val="009983"/>
                </a:solidFill>
              </a:defRPr>
            </a:lvl2pPr>
            <a:lvl3pPr marL="0" indent="0">
              <a:buFontTx/>
              <a:buNone/>
              <a:defRPr sz="1600" b="1">
                <a:solidFill>
                  <a:srgbClr val="004AED"/>
                </a:solidFill>
              </a:defRPr>
            </a:lvl3pPr>
            <a:lvl4pPr marL="0" indent="0">
              <a:buFontTx/>
              <a:buNone/>
              <a:defRPr sz="1600">
                <a:solidFill>
                  <a:srgbClr val="31429B"/>
                </a:solidFill>
              </a:defRPr>
            </a:lvl4pPr>
            <a:lvl5pPr marL="0" indent="0">
              <a:buFontTx/>
              <a:buNone/>
              <a:defRPr sz="1600">
                <a:solidFill>
                  <a:srgbClr val="31429B"/>
                </a:solidFill>
              </a:defRPr>
            </a:lvl5pPr>
          </a:lstStyle>
          <a:p>
            <a:pPr lvl="4"/>
            <a:r>
              <a:rPr lang="fr-FR" dirty="0"/>
              <a:t>Texte</a:t>
            </a:r>
          </a:p>
        </p:txBody>
      </p:sp>
      <p:sp>
        <p:nvSpPr>
          <p:cNvPr id="8" name="Ellipse 7">
            <a:extLst>
              <a:ext uri="{FF2B5EF4-FFF2-40B4-BE49-F238E27FC236}">
                <a16:creationId xmlns:a16="http://schemas.microsoft.com/office/drawing/2014/main" id="{AA0A92A0-7632-62E2-10C8-0E734EEB0912}"/>
              </a:ext>
            </a:extLst>
          </p:cNvPr>
          <p:cNvSpPr/>
          <p:nvPr userDrawn="1"/>
        </p:nvSpPr>
        <p:spPr>
          <a:xfrm>
            <a:off x="314793" y="2728210"/>
            <a:ext cx="584616" cy="584616"/>
          </a:xfrm>
          <a:prstGeom prst="ellipse">
            <a:avLst/>
          </a:prstGeom>
          <a:solidFill>
            <a:srgbClr val="314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0E02EADA-0C03-2F50-C665-C9D74899608F}"/>
              </a:ext>
            </a:extLst>
          </p:cNvPr>
          <p:cNvSpPr/>
          <p:nvPr userDrawn="1"/>
        </p:nvSpPr>
        <p:spPr>
          <a:xfrm>
            <a:off x="11332564" y="2758190"/>
            <a:ext cx="584616" cy="584616"/>
          </a:xfrm>
          <a:prstGeom prst="ellipse">
            <a:avLst/>
          </a:prstGeom>
          <a:solidFill>
            <a:srgbClr val="314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2E8828BA-F4BC-CD81-F49A-AD61BF1DD3E9}"/>
              </a:ext>
            </a:extLst>
          </p:cNvPr>
          <p:cNvSpPr/>
          <p:nvPr userDrawn="1"/>
        </p:nvSpPr>
        <p:spPr>
          <a:xfrm>
            <a:off x="2623279" y="2728210"/>
            <a:ext cx="584616" cy="584616"/>
          </a:xfrm>
          <a:prstGeom prst="ellipse">
            <a:avLst/>
          </a:prstGeom>
          <a:solidFill>
            <a:schemeClr val="bg1"/>
          </a:solidFill>
          <a:ln w="25400">
            <a:solidFill>
              <a:srgbClr val="417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8402E88C-C22D-EA1E-0648-7327472392D0}"/>
              </a:ext>
            </a:extLst>
          </p:cNvPr>
          <p:cNvSpPr/>
          <p:nvPr userDrawn="1"/>
        </p:nvSpPr>
        <p:spPr>
          <a:xfrm>
            <a:off x="5111646" y="2728210"/>
            <a:ext cx="584616" cy="584616"/>
          </a:xfrm>
          <a:prstGeom prst="ellipse">
            <a:avLst/>
          </a:prstGeom>
          <a:solidFill>
            <a:schemeClr val="bg1"/>
          </a:solidFill>
          <a:ln w="25400">
            <a:solidFill>
              <a:srgbClr val="417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6BC24E6-44DE-BC32-492D-AF72210E618E}"/>
              </a:ext>
            </a:extLst>
          </p:cNvPr>
          <p:cNvSpPr/>
          <p:nvPr userDrawn="1"/>
        </p:nvSpPr>
        <p:spPr>
          <a:xfrm>
            <a:off x="6625652" y="2713220"/>
            <a:ext cx="584616" cy="584616"/>
          </a:xfrm>
          <a:prstGeom prst="ellipse">
            <a:avLst/>
          </a:prstGeom>
          <a:solidFill>
            <a:schemeClr val="bg1"/>
          </a:solidFill>
          <a:ln w="25400">
            <a:solidFill>
              <a:srgbClr val="417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contenu 14">
            <a:extLst>
              <a:ext uri="{FF2B5EF4-FFF2-40B4-BE49-F238E27FC236}">
                <a16:creationId xmlns:a16="http://schemas.microsoft.com/office/drawing/2014/main" id="{909C67AE-9C2E-78B3-8D8F-143505F2C1B1}"/>
              </a:ext>
            </a:extLst>
          </p:cNvPr>
          <p:cNvSpPr>
            <a:spLocks noGrp="1"/>
          </p:cNvSpPr>
          <p:nvPr>
            <p:ph sz="quarter" idx="17" hasCustomPrompt="1"/>
          </p:nvPr>
        </p:nvSpPr>
        <p:spPr>
          <a:xfrm>
            <a:off x="11343304" y="2451294"/>
            <a:ext cx="728663" cy="388938"/>
          </a:xfrm>
          <a:prstGeom prst="rect">
            <a:avLst/>
          </a:prstGeom>
        </p:spPr>
        <p:txBody>
          <a:bodyPr>
            <a:normAutofit/>
          </a:bodyPr>
          <a:lstStyle>
            <a:lvl1pPr marL="0" indent="0">
              <a:buNone/>
              <a:defRPr sz="1200" b="1" i="0" baseline="0">
                <a:solidFill>
                  <a:srgbClr val="31429B"/>
                </a:solidFill>
                <a:latin typeface="Arial" panose="020B0604020202020204" pitchFamily="34" charset="0"/>
              </a:defRPr>
            </a:lvl1pPr>
          </a:lstStyle>
          <a:p>
            <a:pPr lvl="0"/>
            <a:r>
              <a:rPr lang="fr-FR" dirty="0"/>
              <a:t>2024</a:t>
            </a:r>
          </a:p>
        </p:txBody>
      </p:sp>
      <p:sp>
        <p:nvSpPr>
          <p:cNvPr id="16" name="Espace réservé du contenu 14">
            <a:extLst>
              <a:ext uri="{FF2B5EF4-FFF2-40B4-BE49-F238E27FC236}">
                <a16:creationId xmlns:a16="http://schemas.microsoft.com/office/drawing/2014/main" id="{AFF843F7-2770-C1C5-5F8A-D8EDF37885A5}"/>
              </a:ext>
            </a:extLst>
          </p:cNvPr>
          <p:cNvSpPr>
            <a:spLocks noGrp="1"/>
          </p:cNvSpPr>
          <p:nvPr>
            <p:ph sz="quarter" idx="18" hasCustomPrompt="1"/>
          </p:nvPr>
        </p:nvSpPr>
        <p:spPr>
          <a:xfrm>
            <a:off x="313691" y="2451294"/>
            <a:ext cx="1761852" cy="388938"/>
          </a:xfrm>
          <a:prstGeom prst="rect">
            <a:avLst/>
          </a:prstGeom>
        </p:spPr>
        <p:txBody>
          <a:bodyPr>
            <a:normAutofit/>
          </a:bodyPr>
          <a:lstStyle>
            <a:lvl1pPr marL="0" indent="0">
              <a:buNone/>
              <a:defRPr sz="1200" b="1" i="0" baseline="0">
                <a:solidFill>
                  <a:srgbClr val="31429B"/>
                </a:solidFill>
                <a:latin typeface="Arial" panose="020B0604020202020204" pitchFamily="34" charset="0"/>
              </a:defRPr>
            </a:lvl1pPr>
          </a:lstStyle>
          <a:p>
            <a:pPr lvl="0"/>
            <a:r>
              <a:rPr lang="fr-FR" dirty="0"/>
              <a:t>2019</a:t>
            </a:r>
          </a:p>
        </p:txBody>
      </p:sp>
      <p:sp>
        <p:nvSpPr>
          <p:cNvPr id="17" name="Espace réservé du contenu 14">
            <a:extLst>
              <a:ext uri="{FF2B5EF4-FFF2-40B4-BE49-F238E27FC236}">
                <a16:creationId xmlns:a16="http://schemas.microsoft.com/office/drawing/2014/main" id="{E771A385-E12A-5BBA-2BB8-240EFDAC22BE}"/>
              </a:ext>
            </a:extLst>
          </p:cNvPr>
          <p:cNvSpPr>
            <a:spLocks noGrp="1"/>
          </p:cNvSpPr>
          <p:nvPr>
            <p:ph sz="quarter" idx="19" hasCustomPrompt="1"/>
          </p:nvPr>
        </p:nvSpPr>
        <p:spPr>
          <a:xfrm>
            <a:off x="306733" y="3456477"/>
            <a:ext cx="1768808" cy="1183367"/>
          </a:xfrm>
          <a:prstGeom prst="rect">
            <a:avLst/>
          </a:prstGeom>
        </p:spPr>
        <p:txBody>
          <a:bodyPr>
            <a:normAutofit/>
          </a:bodyPr>
          <a:lstStyle>
            <a:lvl1pPr marL="0" indent="0">
              <a:buNone/>
              <a:defRPr sz="1200" b="0" i="0" baseline="0">
                <a:solidFill>
                  <a:srgbClr val="31429B"/>
                </a:solidFill>
                <a:latin typeface="Arial" panose="020B0604020202020204" pitchFamily="34" charset="0"/>
              </a:defRPr>
            </a:lvl1pPr>
          </a:lstStyle>
          <a:p>
            <a:pPr lvl="0"/>
            <a:r>
              <a:rPr lang="fr-FR" dirty="0"/>
              <a:t>Lorem ipsum</a:t>
            </a:r>
          </a:p>
        </p:txBody>
      </p:sp>
      <p:cxnSp>
        <p:nvCxnSpPr>
          <p:cNvPr id="26" name="Connecteur droit 25">
            <a:extLst>
              <a:ext uri="{FF2B5EF4-FFF2-40B4-BE49-F238E27FC236}">
                <a16:creationId xmlns:a16="http://schemas.microsoft.com/office/drawing/2014/main" id="{BAF61B91-6170-E9E6-31B4-4CD1F3670B86}"/>
              </a:ext>
            </a:extLst>
          </p:cNvPr>
          <p:cNvCxnSpPr>
            <a:cxnSpLocks/>
            <a:stCxn id="11" idx="4"/>
          </p:cNvCxnSpPr>
          <p:nvPr userDrawn="1"/>
        </p:nvCxnSpPr>
        <p:spPr>
          <a:xfrm>
            <a:off x="2915587" y="3312826"/>
            <a:ext cx="0" cy="754752"/>
          </a:xfrm>
          <a:prstGeom prst="line">
            <a:avLst/>
          </a:prstGeom>
          <a:ln w="12700">
            <a:solidFill>
              <a:srgbClr val="4171D9"/>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4FD61049-BDEF-9496-353F-59699191A11B}"/>
              </a:ext>
            </a:extLst>
          </p:cNvPr>
          <p:cNvCxnSpPr>
            <a:cxnSpLocks/>
          </p:cNvCxnSpPr>
          <p:nvPr userDrawn="1"/>
        </p:nvCxnSpPr>
        <p:spPr>
          <a:xfrm>
            <a:off x="5403954" y="3312826"/>
            <a:ext cx="0" cy="377376"/>
          </a:xfrm>
          <a:prstGeom prst="line">
            <a:avLst/>
          </a:prstGeom>
          <a:ln w="12700">
            <a:solidFill>
              <a:srgbClr val="4171D9"/>
            </a:solidFill>
          </a:ln>
        </p:spPr>
        <p:style>
          <a:lnRef idx="1">
            <a:schemeClr val="accent1"/>
          </a:lnRef>
          <a:fillRef idx="0">
            <a:schemeClr val="accent1"/>
          </a:fillRef>
          <a:effectRef idx="0">
            <a:schemeClr val="accent1"/>
          </a:effectRef>
          <a:fontRef idx="minor">
            <a:schemeClr val="tx1"/>
          </a:fontRef>
        </p:style>
      </p:cxnSp>
      <p:sp>
        <p:nvSpPr>
          <p:cNvPr id="31" name="Espace réservé du contenu 14">
            <a:extLst>
              <a:ext uri="{FF2B5EF4-FFF2-40B4-BE49-F238E27FC236}">
                <a16:creationId xmlns:a16="http://schemas.microsoft.com/office/drawing/2014/main" id="{24E760C5-C633-5338-2092-6872E2CB2594}"/>
              </a:ext>
            </a:extLst>
          </p:cNvPr>
          <p:cNvSpPr>
            <a:spLocks noGrp="1"/>
          </p:cNvSpPr>
          <p:nvPr>
            <p:ph sz="quarter" idx="20" hasCustomPrompt="1"/>
          </p:nvPr>
        </p:nvSpPr>
        <p:spPr>
          <a:xfrm>
            <a:off x="2622175" y="4115202"/>
            <a:ext cx="2009219" cy="388938"/>
          </a:xfrm>
          <a:prstGeom prst="rect">
            <a:avLst/>
          </a:prstGeom>
        </p:spPr>
        <p:txBody>
          <a:bodyPr>
            <a:normAutofit/>
          </a:bodyPr>
          <a:lstStyle>
            <a:lvl1pPr marL="0" indent="0">
              <a:buNone/>
              <a:defRPr sz="1200" b="1" i="0" baseline="0">
                <a:solidFill>
                  <a:srgbClr val="4171D9"/>
                </a:solidFill>
                <a:latin typeface="Arial" panose="020B0604020202020204" pitchFamily="34" charset="0"/>
              </a:defRPr>
            </a:lvl1pPr>
          </a:lstStyle>
          <a:p>
            <a:pPr lvl="0"/>
            <a:r>
              <a:rPr lang="fr-FR" dirty="0"/>
              <a:t>Mai 2019</a:t>
            </a:r>
          </a:p>
        </p:txBody>
      </p:sp>
      <p:sp>
        <p:nvSpPr>
          <p:cNvPr id="32" name="Espace réservé du contenu 14">
            <a:extLst>
              <a:ext uri="{FF2B5EF4-FFF2-40B4-BE49-F238E27FC236}">
                <a16:creationId xmlns:a16="http://schemas.microsoft.com/office/drawing/2014/main" id="{45A39B4E-F326-D1D6-E132-7202644AF104}"/>
              </a:ext>
            </a:extLst>
          </p:cNvPr>
          <p:cNvSpPr>
            <a:spLocks noGrp="1"/>
          </p:cNvSpPr>
          <p:nvPr>
            <p:ph sz="quarter" idx="21" hasCustomPrompt="1"/>
          </p:nvPr>
        </p:nvSpPr>
        <p:spPr>
          <a:xfrm>
            <a:off x="2615218" y="4385867"/>
            <a:ext cx="2023125" cy="1332761"/>
          </a:xfrm>
          <a:prstGeom prst="rect">
            <a:avLst/>
          </a:prstGeom>
        </p:spPr>
        <p:txBody>
          <a:bodyPr>
            <a:normAutofit/>
          </a:bodyPr>
          <a:lstStyle>
            <a:lvl1pPr marL="0" indent="0">
              <a:buNone/>
              <a:defRPr sz="1200" b="0" i="0" baseline="0">
                <a:solidFill>
                  <a:srgbClr val="4171D9"/>
                </a:solidFill>
                <a:latin typeface="Arial" panose="020B0604020202020204" pitchFamily="34" charset="0"/>
              </a:defRPr>
            </a:lvl1pPr>
          </a:lstStyle>
          <a:p>
            <a:pPr lvl="0"/>
            <a:r>
              <a:rPr lang="fr-FR" dirty="0"/>
              <a:t>Lorem ipsum</a:t>
            </a:r>
          </a:p>
        </p:txBody>
      </p:sp>
      <p:sp>
        <p:nvSpPr>
          <p:cNvPr id="33" name="Espace réservé du contenu 14">
            <a:extLst>
              <a:ext uri="{FF2B5EF4-FFF2-40B4-BE49-F238E27FC236}">
                <a16:creationId xmlns:a16="http://schemas.microsoft.com/office/drawing/2014/main" id="{13B90E95-7255-B368-F475-DDC5D7C04D70}"/>
              </a:ext>
            </a:extLst>
          </p:cNvPr>
          <p:cNvSpPr>
            <a:spLocks noGrp="1"/>
          </p:cNvSpPr>
          <p:nvPr>
            <p:ph sz="quarter" idx="22" hasCustomPrompt="1"/>
          </p:nvPr>
        </p:nvSpPr>
        <p:spPr>
          <a:xfrm>
            <a:off x="5110542" y="3740448"/>
            <a:ext cx="1657512" cy="388938"/>
          </a:xfrm>
          <a:prstGeom prst="rect">
            <a:avLst/>
          </a:prstGeom>
        </p:spPr>
        <p:txBody>
          <a:bodyPr>
            <a:normAutofit/>
          </a:bodyPr>
          <a:lstStyle>
            <a:lvl1pPr marL="0" indent="0">
              <a:buNone/>
              <a:defRPr sz="1200" b="1" i="0" baseline="0">
                <a:solidFill>
                  <a:srgbClr val="4171D9"/>
                </a:solidFill>
                <a:latin typeface="Arial" panose="020B0604020202020204" pitchFamily="34" charset="0"/>
              </a:defRPr>
            </a:lvl1pPr>
          </a:lstStyle>
          <a:p>
            <a:pPr lvl="0"/>
            <a:r>
              <a:rPr lang="fr-FR" dirty="0"/>
              <a:t>Mai 2019</a:t>
            </a:r>
          </a:p>
        </p:txBody>
      </p:sp>
      <p:sp>
        <p:nvSpPr>
          <p:cNvPr id="34" name="Espace réservé du contenu 14">
            <a:extLst>
              <a:ext uri="{FF2B5EF4-FFF2-40B4-BE49-F238E27FC236}">
                <a16:creationId xmlns:a16="http://schemas.microsoft.com/office/drawing/2014/main" id="{B73D948A-9C8F-9EA3-3451-06473370E85A}"/>
              </a:ext>
            </a:extLst>
          </p:cNvPr>
          <p:cNvSpPr>
            <a:spLocks noGrp="1"/>
          </p:cNvSpPr>
          <p:nvPr>
            <p:ph sz="quarter" idx="23" hasCustomPrompt="1"/>
          </p:nvPr>
        </p:nvSpPr>
        <p:spPr>
          <a:xfrm>
            <a:off x="5103585" y="4011113"/>
            <a:ext cx="1836313" cy="1183373"/>
          </a:xfrm>
          <a:prstGeom prst="rect">
            <a:avLst/>
          </a:prstGeom>
        </p:spPr>
        <p:txBody>
          <a:bodyPr>
            <a:normAutofit/>
          </a:bodyPr>
          <a:lstStyle>
            <a:lvl1pPr marL="0" indent="0">
              <a:buNone/>
              <a:defRPr sz="1200" b="0" i="0" baseline="0">
                <a:solidFill>
                  <a:srgbClr val="4171D9"/>
                </a:solidFill>
                <a:latin typeface="Arial" panose="020B0604020202020204" pitchFamily="34" charset="0"/>
              </a:defRPr>
            </a:lvl1pPr>
          </a:lstStyle>
          <a:p>
            <a:pPr lvl="0"/>
            <a:r>
              <a:rPr lang="fr-FR" dirty="0"/>
              <a:t>Lorem ipsum</a:t>
            </a:r>
          </a:p>
        </p:txBody>
      </p:sp>
      <p:sp>
        <p:nvSpPr>
          <p:cNvPr id="35" name="Espace réservé du contenu 14">
            <a:extLst>
              <a:ext uri="{FF2B5EF4-FFF2-40B4-BE49-F238E27FC236}">
                <a16:creationId xmlns:a16="http://schemas.microsoft.com/office/drawing/2014/main" id="{68837E4A-0592-6DD1-CCE8-A4AC74BEF78A}"/>
              </a:ext>
            </a:extLst>
          </p:cNvPr>
          <p:cNvSpPr>
            <a:spLocks noGrp="1"/>
          </p:cNvSpPr>
          <p:nvPr>
            <p:ph sz="quarter" idx="24" hasCustomPrompt="1"/>
          </p:nvPr>
        </p:nvSpPr>
        <p:spPr>
          <a:xfrm>
            <a:off x="6624549" y="4639858"/>
            <a:ext cx="1953394" cy="388938"/>
          </a:xfrm>
          <a:prstGeom prst="rect">
            <a:avLst/>
          </a:prstGeom>
        </p:spPr>
        <p:txBody>
          <a:bodyPr>
            <a:normAutofit/>
          </a:bodyPr>
          <a:lstStyle>
            <a:lvl1pPr marL="0" indent="0">
              <a:buNone/>
              <a:defRPr sz="1200" b="1" i="0" baseline="0">
                <a:solidFill>
                  <a:srgbClr val="4171D9"/>
                </a:solidFill>
                <a:latin typeface="Arial" panose="020B0604020202020204" pitchFamily="34" charset="0"/>
              </a:defRPr>
            </a:lvl1pPr>
          </a:lstStyle>
          <a:p>
            <a:pPr lvl="0"/>
            <a:r>
              <a:rPr lang="fr-FR" dirty="0"/>
              <a:t>Mai 2019</a:t>
            </a:r>
          </a:p>
        </p:txBody>
      </p:sp>
      <p:sp>
        <p:nvSpPr>
          <p:cNvPr id="36" name="Espace réservé du contenu 14">
            <a:extLst>
              <a:ext uri="{FF2B5EF4-FFF2-40B4-BE49-F238E27FC236}">
                <a16:creationId xmlns:a16="http://schemas.microsoft.com/office/drawing/2014/main" id="{07044D2D-3C71-3832-47B2-BEAE30D898A1}"/>
              </a:ext>
            </a:extLst>
          </p:cNvPr>
          <p:cNvSpPr>
            <a:spLocks noGrp="1"/>
          </p:cNvSpPr>
          <p:nvPr>
            <p:ph sz="quarter" idx="25" hasCustomPrompt="1"/>
          </p:nvPr>
        </p:nvSpPr>
        <p:spPr>
          <a:xfrm>
            <a:off x="6617592" y="4910523"/>
            <a:ext cx="1960347" cy="1126447"/>
          </a:xfrm>
          <a:prstGeom prst="rect">
            <a:avLst/>
          </a:prstGeom>
        </p:spPr>
        <p:txBody>
          <a:bodyPr>
            <a:normAutofit/>
          </a:bodyPr>
          <a:lstStyle>
            <a:lvl1pPr marL="0" indent="0">
              <a:buNone/>
              <a:defRPr sz="1200" b="0" i="0" baseline="0">
                <a:solidFill>
                  <a:srgbClr val="4171D9"/>
                </a:solidFill>
                <a:latin typeface="Arial" panose="020B0604020202020204" pitchFamily="34" charset="0"/>
              </a:defRPr>
            </a:lvl1pPr>
          </a:lstStyle>
          <a:p>
            <a:pPr lvl="0"/>
            <a:r>
              <a:rPr lang="fr-FR" dirty="0"/>
              <a:t>Lorem ipsum</a:t>
            </a:r>
          </a:p>
        </p:txBody>
      </p:sp>
      <p:cxnSp>
        <p:nvCxnSpPr>
          <p:cNvPr id="37" name="Connecteur droit 36">
            <a:extLst>
              <a:ext uri="{FF2B5EF4-FFF2-40B4-BE49-F238E27FC236}">
                <a16:creationId xmlns:a16="http://schemas.microsoft.com/office/drawing/2014/main" id="{83FB57FA-64AF-0CA0-F46B-8115ACA6ABF1}"/>
              </a:ext>
            </a:extLst>
          </p:cNvPr>
          <p:cNvCxnSpPr>
            <a:cxnSpLocks/>
          </p:cNvCxnSpPr>
          <p:nvPr userDrawn="1"/>
        </p:nvCxnSpPr>
        <p:spPr>
          <a:xfrm>
            <a:off x="6932951" y="3282846"/>
            <a:ext cx="0" cy="1357012"/>
          </a:xfrm>
          <a:prstGeom prst="line">
            <a:avLst/>
          </a:prstGeom>
          <a:ln w="12700">
            <a:solidFill>
              <a:srgbClr val="4171D9"/>
            </a:solidFill>
          </a:ln>
        </p:spPr>
        <p:style>
          <a:lnRef idx="1">
            <a:schemeClr val="accent1"/>
          </a:lnRef>
          <a:fillRef idx="0">
            <a:schemeClr val="accent1"/>
          </a:fillRef>
          <a:effectRef idx="0">
            <a:schemeClr val="accent1"/>
          </a:effectRef>
          <a:fontRef idx="minor">
            <a:schemeClr val="tx1"/>
          </a:fontRef>
        </p:style>
      </p:cxnSp>
      <p:sp>
        <p:nvSpPr>
          <p:cNvPr id="39" name="Espace réservé du contenu 14">
            <a:extLst>
              <a:ext uri="{FF2B5EF4-FFF2-40B4-BE49-F238E27FC236}">
                <a16:creationId xmlns:a16="http://schemas.microsoft.com/office/drawing/2014/main" id="{8CF2C6A8-CC40-5431-1A01-B7C4E0434806}"/>
              </a:ext>
            </a:extLst>
          </p:cNvPr>
          <p:cNvSpPr>
            <a:spLocks noGrp="1"/>
          </p:cNvSpPr>
          <p:nvPr>
            <p:ph sz="quarter" idx="26" hasCustomPrompt="1"/>
          </p:nvPr>
        </p:nvSpPr>
        <p:spPr>
          <a:xfrm>
            <a:off x="10336105" y="3456477"/>
            <a:ext cx="1768808" cy="1183377"/>
          </a:xfrm>
          <a:prstGeom prst="rect">
            <a:avLst/>
          </a:prstGeom>
        </p:spPr>
        <p:txBody>
          <a:bodyPr>
            <a:normAutofit/>
          </a:bodyPr>
          <a:lstStyle>
            <a:lvl1pPr marL="0" indent="0">
              <a:buNone/>
              <a:defRPr sz="1200" b="0" i="0" baseline="0">
                <a:solidFill>
                  <a:srgbClr val="31429B"/>
                </a:solidFill>
                <a:latin typeface="Arial" panose="020B0604020202020204" pitchFamily="34" charset="0"/>
              </a:defRPr>
            </a:lvl1pPr>
          </a:lstStyle>
          <a:p>
            <a:pPr lvl="0"/>
            <a:r>
              <a:rPr lang="fr-FR" dirty="0"/>
              <a:t>Lorem ipsum</a:t>
            </a:r>
          </a:p>
        </p:txBody>
      </p:sp>
      <p:pic>
        <p:nvPicPr>
          <p:cNvPr id="38" name="Image 3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40995623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TIMELINE_BI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timeline</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cxnSp>
        <p:nvCxnSpPr>
          <p:cNvPr id="19" name="Connecteur droit 18">
            <a:extLst>
              <a:ext uri="{FF2B5EF4-FFF2-40B4-BE49-F238E27FC236}">
                <a16:creationId xmlns:a16="http://schemas.microsoft.com/office/drawing/2014/main" id="{50E4221F-6263-967C-5E79-AAA3FEC38F1E}"/>
              </a:ext>
            </a:extLst>
          </p:cNvPr>
          <p:cNvCxnSpPr>
            <a:cxnSpLocks/>
          </p:cNvCxnSpPr>
          <p:nvPr userDrawn="1"/>
        </p:nvCxnSpPr>
        <p:spPr>
          <a:xfrm>
            <a:off x="0" y="3012584"/>
            <a:ext cx="12206990" cy="0"/>
          </a:xfrm>
          <a:prstGeom prst="line">
            <a:avLst/>
          </a:prstGeom>
          <a:ln w="25400">
            <a:solidFill>
              <a:srgbClr val="5A7B9F"/>
            </a:solidFill>
          </a:ln>
        </p:spPr>
        <p:style>
          <a:lnRef idx="1">
            <a:schemeClr val="accent1"/>
          </a:lnRef>
          <a:fillRef idx="0">
            <a:schemeClr val="accent1"/>
          </a:fillRef>
          <a:effectRef idx="0">
            <a:schemeClr val="accent1"/>
          </a:effectRef>
          <a:fontRef idx="minor">
            <a:schemeClr val="tx1"/>
          </a:fontRef>
        </p:style>
      </p:cxnSp>
      <p:sp>
        <p:nvSpPr>
          <p:cNvPr id="4" name="Espace réservé du texte 9">
            <a:extLst>
              <a:ext uri="{FF2B5EF4-FFF2-40B4-BE49-F238E27FC236}">
                <a16:creationId xmlns:a16="http://schemas.microsoft.com/office/drawing/2014/main" id="{910E495C-D2FE-B768-E6C0-7BCED28AE407}"/>
              </a:ext>
            </a:extLst>
          </p:cNvPr>
          <p:cNvSpPr>
            <a:spLocks noGrp="1"/>
          </p:cNvSpPr>
          <p:nvPr>
            <p:ph type="body" sz="quarter" idx="16" hasCustomPrompt="1"/>
          </p:nvPr>
        </p:nvSpPr>
        <p:spPr>
          <a:xfrm>
            <a:off x="689548" y="1371600"/>
            <a:ext cx="11112487" cy="703272"/>
          </a:xfrm>
          <a:prstGeom prst="rect">
            <a:avLst/>
          </a:prstGeom>
        </p:spPr>
        <p:txBody>
          <a:bodyPr/>
          <a:lstStyle>
            <a:lvl1pPr marL="0" indent="0">
              <a:buFontTx/>
              <a:buNone/>
              <a:defRPr sz="2400" b="1" cap="all" baseline="0">
                <a:solidFill>
                  <a:srgbClr val="4A82FA"/>
                </a:solidFill>
              </a:defRPr>
            </a:lvl1pPr>
            <a:lvl2pPr marL="0" indent="0">
              <a:buFontTx/>
              <a:buNone/>
              <a:defRPr sz="2100" b="1">
                <a:solidFill>
                  <a:srgbClr val="009983"/>
                </a:solidFill>
              </a:defRPr>
            </a:lvl2pPr>
            <a:lvl3pPr marL="0" indent="0">
              <a:buFontTx/>
              <a:buNone/>
              <a:defRPr sz="1600" b="1">
                <a:solidFill>
                  <a:srgbClr val="004AED"/>
                </a:solidFill>
              </a:defRPr>
            </a:lvl3pPr>
            <a:lvl4pPr marL="0" indent="0">
              <a:buFontTx/>
              <a:buNone/>
              <a:defRPr sz="1600">
                <a:solidFill>
                  <a:srgbClr val="31429B"/>
                </a:solidFill>
              </a:defRPr>
            </a:lvl4pPr>
            <a:lvl5pPr marL="0" indent="0">
              <a:buFontTx/>
              <a:buNone/>
              <a:defRPr sz="1600">
                <a:solidFill>
                  <a:srgbClr val="31429B"/>
                </a:solidFill>
              </a:defRPr>
            </a:lvl5pPr>
          </a:lstStyle>
          <a:p>
            <a:pPr lvl="4"/>
            <a:r>
              <a:rPr lang="fr-FR" dirty="0"/>
              <a:t>Texte</a:t>
            </a:r>
          </a:p>
        </p:txBody>
      </p:sp>
      <p:sp>
        <p:nvSpPr>
          <p:cNvPr id="10" name="Ellipse 9">
            <a:extLst>
              <a:ext uri="{FF2B5EF4-FFF2-40B4-BE49-F238E27FC236}">
                <a16:creationId xmlns:a16="http://schemas.microsoft.com/office/drawing/2014/main" id="{0E02EADA-0C03-2F50-C665-C9D74899608F}"/>
              </a:ext>
            </a:extLst>
          </p:cNvPr>
          <p:cNvSpPr/>
          <p:nvPr userDrawn="1"/>
        </p:nvSpPr>
        <p:spPr>
          <a:xfrm>
            <a:off x="11332564" y="2714648"/>
            <a:ext cx="584616" cy="584616"/>
          </a:xfrm>
          <a:prstGeom prst="ellipse">
            <a:avLst/>
          </a:prstGeom>
          <a:solidFill>
            <a:srgbClr val="314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2E8828BA-F4BC-CD81-F49A-AD61BF1DD3E9}"/>
              </a:ext>
            </a:extLst>
          </p:cNvPr>
          <p:cNvSpPr/>
          <p:nvPr userDrawn="1"/>
        </p:nvSpPr>
        <p:spPr>
          <a:xfrm>
            <a:off x="2623279" y="2728210"/>
            <a:ext cx="584616" cy="584616"/>
          </a:xfrm>
          <a:prstGeom prst="ellipse">
            <a:avLst/>
          </a:prstGeom>
          <a:solidFill>
            <a:schemeClr val="bg1"/>
          </a:solidFill>
          <a:ln w="25400">
            <a:solidFill>
              <a:srgbClr val="417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8402E88C-C22D-EA1E-0648-7327472392D0}"/>
              </a:ext>
            </a:extLst>
          </p:cNvPr>
          <p:cNvSpPr/>
          <p:nvPr userDrawn="1"/>
        </p:nvSpPr>
        <p:spPr>
          <a:xfrm>
            <a:off x="5111646" y="2728210"/>
            <a:ext cx="584616" cy="584616"/>
          </a:xfrm>
          <a:prstGeom prst="ellipse">
            <a:avLst/>
          </a:prstGeom>
          <a:solidFill>
            <a:schemeClr val="bg1"/>
          </a:solidFill>
          <a:ln w="25400">
            <a:solidFill>
              <a:srgbClr val="417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contenu 14">
            <a:extLst>
              <a:ext uri="{FF2B5EF4-FFF2-40B4-BE49-F238E27FC236}">
                <a16:creationId xmlns:a16="http://schemas.microsoft.com/office/drawing/2014/main" id="{909C67AE-9C2E-78B3-8D8F-143505F2C1B1}"/>
              </a:ext>
            </a:extLst>
          </p:cNvPr>
          <p:cNvSpPr>
            <a:spLocks noGrp="1"/>
          </p:cNvSpPr>
          <p:nvPr>
            <p:ph sz="quarter" idx="17" hasCustomPrompt="1"/>
          </p:nvPr>
        </p:nvSpPr>
        <p:spPr>
          <a:xfrm>
            <a:off x="11343304" y="2407752"/>
            <a:ext cx="728663" cy="388938"/>
          </a:xfrm>
          <a:prstGeom prst="rect">
            <a:avLst/>
          </a:prstGeom>
        </p:spPr>
        <p:txBody>
          <a:bodyPr>
            <a:normAutofit/>
          </a:bodyPr>
          <a:lstStyle>
            <a:lvl1pPr marL="0" indent="0">
              <a:buNone/>
              <a:defRPr sz="1200" b="1" i="0" baseline="0">
                <a:solidFill>
                  <a:srgbClr val="31429B"/>
                </a:solidFill>
                <a:latin typeface="Arial" panose="020B0604020202020204" pitchFamily="34" charset="0"/>
              </a:defRPr>
            </a:lvl1pPr>
          </a:lstStyle>
          <a:p>
            <a:pPr lvl="0"/>
            <a:r>
              <a:rPr lang="fr-FR" dirty="0"/>
              <a:t>2024</a:t>
            </a:r>
          </a:p>
        </p:txBody>
      </p:sp>
      <p:sp>
        <p:nvSpPr>
          <p:cNvPr id="16" name="Espace réservé du contenu 14">
            <a:extLst>
              <a:ext uri="{FF2B5EF4-FFF2-40B4-BE49-F238E27FC236}">
                <a16:creationId xmlns:a16="http://schemas.microsoft.com/office/drawing/2014/main" id="{AFF843F7-2770-C1C5-5F8A-D8EDF37885A5}"/>
              </a:ext>
            </a:extLst>
          </p:cNvPr>
          <p:cNvSpPr>
            <a:spLocks noGrp="1"/>
          </p:cNvSpPr>
          <p:nvPr>
            <p:ph sz="quarter" idx="18" hasCustomPrompt="1"/>
          </p:nvPr>
        </p:nvSpPr>
        <p:spPr>
          <a:xfrm>
            <a:off x="313691" y="2451294"/>
            <a:ext cx="1761852" cy="388938"/>
          </a:xfrm>
          <a:prstGeom prst="rect">
            <a:avLst/>
          </a:prstGeom>
        </p:spPr>
        <p:txBody>
          <a:bodyPr>
            <a:normAutofit/>
          </a:bodyPr>
          <a:lstStyle>
            <a:lvl1pPr marL="0" indent="0">
              <a:buNone/>
              <a:defRPr sz="1200" b="1" i="0" baseline="0">
                <a:solidFill>
                  <a:srgbClr val="0EA0BE"/>
                </a:solidFill>
                <a:latin typeface="Arial" panose="020B0604020202020204" pitchFamily="34" charset="0"/>
              </a:defRPr>
            </a:lvl1pPr>
          </a:lstStyle>
          <a:p>
            <a:pPr lvl="0"/>
            <a:r>
              <a:rPr lang="fr-FR" dirty="0"/>
              <a:t>2019</a:t>
            </a:r>
          </a:p>
        </p:txBody>
      </p:sp>
      <p:sp>
        <p:nvSpPr>
          <p:cNvPr id="17" name="Espace réservé du contenu 14">
            <a:extLst>
              <a:ext uri="{FF2B5EF4-FFF2-40B4-BE49-F238E27FC236}">
                <a16:creationId xmlns:a16="http://schemas.microsoft.com/office/drawing/2014/main" id="{E771A385-E12A-5BBA-2BB8-240EFDAC22BE}"/>
              </a:ext>
            </a:extLst>
          </p:cNvPr>
          <p:cNvSpPr>
            <a:spLocks noGrp="1"/>
          </p:cNvSpPr>
          <p:nvPr>
            <p:ph sz="quarter" idx="19" hasCustomPrompt="1"/>
          </p:nvPr>
        </p:nvSpPr>
        <p:spPr>
          <a:xfrm>
            <a:off x="306733" y="3456477"/>
            <a:ext cx="1768808" cy="1183367"/>
          </a:xfrm>
          <a:prstGeom prst="rect">
            <a:avLst/>
          </a:prstGeom>
        </p:spPr>
        <p:txBody>
          <a:bodyPr>
            <a:normAutofit/>
          </a:bodyPr>
          <a:lstStyle>
            <a:lvl1pPr marL="0" indent="0">
              <a:buNone/>
              <a:defRPr sz="1200" b="0" i="0" baseline="0">
                <a:solidFill>
                  <a:srgbClr val="0EA0BE"/>
                </a:solidFill>
                <a:latin typeface="Arial" panose="020B0604020202020204" pitchFamily="34" charset="0"/>
              </a:defRPr>
            </a:lvl1pPr>
          </a:lstStyle>
          <a:p>
            <a:pPr lvl="0"/>
            <a:r>
              <a:rPr lang="fr-FR" dirty="0"/>
              <a:t>Lorem ipsum</a:t>
            </a:r>
          </a:p>
        </p:txBody>
      </p:sp>
      <p:cxnSp>
        <p:nvCxnSpPr>
          <p:cNvPr id="26" name="Connecteur droit 25">
            <a:extLst>
              <a:ext uri="{FF2B5EF4-FFF2-40B4-BE49-F238E27FC236}">
                <a16:creationId xmlns:a16="http://schemas.microsoft.com/office/drawing/2014/main" id="{BAF61B91-6170-E9E6-31B4-4CD1F3670B86}"/>
              </a:ext>
            </a:extLst>
          </p:cNvPr>
          <p:cNvCxnSpPr>
            <a:cxnSpLocks/>
            <a:stCxn id="11" idx="4"/>
          </p:cNvCxnSpPr>
          <p:nvPr userDrawn="1"/>
        </p:nvCxnSpPr>
        <p:spPr>
          <a:xfrm>
            <a:off x="2915587" y="3312826"/>
            <a:ext cx="0" cy="754752"/>
          </a:xfrm>
          <a:prstGeom prst="line">
            <a:avLst/>
          </a:prstGeom>
          <a:ln w="12700">
            <a:solidFill>
              <a:srgbClr val="4171D9"/>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4FD61049-BDEF-9496-353F-59699191A11B}"/>
              </a:ext>
            </a:extLst>
          </p:cNvPr>
          <p:cNvCxnSpPr>
            <a:cxnSpLocks/>
          </p:cNvCxnSpPr>
          <p:nvPr userDrawn="1"/>
        </p:nvCxnSpPr>
        <p:spPr>
          <a:xfrm>
            <a:off x="5403954" y="3312826"/>
            <a:ext cx="0" cy="377376"/>
          </a:xfrm>
          <a:prstGeom prst="line">
            <a:avLst/>
          </a:prstGeom>
          <a:ln w="12700">
            <a:solidFill>
              <a:srgbClr val="4171D9"/>
            </a:solidFill>
          </a:ln>
        </p:spPr>
        <p:style>
          <a:lnRef idx="1">
            <a:schemeClr val="accent1"/>
          </a:lnRef>
          <a:fillRef idx="0">
            <a:schemeClr val="accent1"/>
          </a:fillRef>
          <a:effectRef idx="0">
            <a:schemeClr val="accent1"/>
          </a:effectRef>
          <a:fontRef idx="minor">
            <a:schemeClr val="tx1"/>
          </a:fontRef>
        </p:style>
      </p:cxnSp>
      <p:sp>
        <p:nvSpPr>
          <p:cNvPr id="31" name="Espace réservé du contenu 14">
            <a:extLst>
              <a:ext uri="{FF2B5EF4-FFF2-40B4-BE49-F238E27FC236}">
                <a16:creationId xmlns:a16="http://schemas.microsoft.com/office/drawing/2014/main" id="{24E760C5-C633-5338-2092-6872E2CB2594}"/>
              </a:ext>
            </a:extLst>
          </p:cNvPr>
          <p:cNvSpPr>
            <a:spLocks noGrp="1"/>
          </p:cNvSpPr>
          <p:nvPr>
            <p:ph sz="quarter" idx="20" hasCustomPrompt="1"/>
          </p:nvPr>
        </p:nvSpPr>
        <p:spPr>
          <a:xfrm>
            <a:off x="2622175" y="4115202"/>
            <a:ext cx="2009219" cy="388938"/>
          </a:xfrm>
          <a:prstGeom prst="rect">
            <a:avLst/>
          </a:prstGeom>
        </p:spPr>
        <p:txBody>
          <a:bodyPr>
            <a:normAutofit/>
          </a:bodyPr>
          <a:lstStyle>
            <a:lvl1pPr marL="0" indent="0">
              <a:buNone/>
              <a:defRPr sz="1200" b="1" i="0" baseline="0">
                <a:solidFill>
                  <a:srgbClr val="4171D9"/>
                </a:solidFill>
                <a:latin typeface="Arial" panose="020B0604020202020204" pitchFamily="34" charset="0"/>
              </a:defRPr>
            </a:lvl1pPr>
          </a:lstStyle>
          <a:p>
            <a:pPr lvl="0"/>
            <a:r>
              <a:rPr lang="fr-FR" dirty="0"/>
              <a:t>Mai 2019</a:t>
            </a:r>
          </a:p>
        </p:txBody>
      </p:sp>
      <p:sp>
        <p:nvSpPr>
          <p:cNvPr id="32" name="Espace réservé du contenu 14">
            <a:extLst>
              <a:ext uri="{FF2B5EF4-FFF2-40B4-BE49-F238E27FC236}">
                <a16:creationId xmlns:a16="http://schemas.microsoft.com/office/drawing/2014/main" id="{45A39B4E-F326-D1D6-E132-7202644AF104}"/>
              </a:ext>
            </a:extLst>
          </p:cNvPr>
          <p:cNvSpPr>
            <a:spLocks noGrp="1"/>
          </p:cNvSpPr>
          <p:nvPr>
            <p:ph sz="quarter" idx="21" hasCustomPrompt="1"/>
          </p:nvPr>
        </p:nvSpPr>
        <p:spPr>
          <a:xfrm>
            <a:off x="2615218" y="4385867"/>
            <a:ext cx="2023125" cy="1332761"/>
          </a:xfrm>
          <a:prstGeom prst="rect">
            <a:avLst/>
          </a:prstGeom>
        </p:spPr>
        <p:txBody>
          <a:bodyPr>
            <a:normAutofit/>
          </a:bodyPr>
          <a:lstStyle>
            <a:lvl1pPr marL="0" indent="0">
              <a:buNone/>
              <a:defRPr sz="1200" b="0" i="0" baseline="0">
                <a:solidFill>
                  <a:srgbClr val="4171D9"/>
                </a:solidFill>
                <a:latin typeface="Arial" panose="020B0604020202020204" pitchFamily="34" charset="0"/>
              </a:defRPr>
            </a:lvl1pPr>
          </a:lstStyle>
          <a:p>
            <a:pPr lvl="0"/>
            <a:r>
              <a:rPr lang="fr-FR" dirty="0"/>
              <a:t>Lorem ipsum</a:t>
            </a:r>
          </a:p>
        </p:txBody>
      </p:sp>
      <p:sp>
        <p:nvSpPr>
          <p:cNvPr id="33" name="Espace réservé du contenu 14">
            <a:extLst>
              <a:ext uri="{FF2B5EF4-FFF2-40B4-BE49-F238E27FC236}">
                <a16:creationId xmlns:a16="http://schemas.microsoft.com/office/drawing/2014/main" id="{13B90E95-7255-B368-F475-DDC5D7C04D70}"/>
              </a:ext>
            </a:extLst>
          </p:cNvPr>
          <p:cNvSpPr>
            <a:spLocks noGrp="1"/>
          </p:cNvSpPr>
          <p:nvPr>
            <p:ph sz="quarter" idx="22" hasCustomPrompt="1"/>
          </p:nvPr>
        </p:nvSpPr>
        <p:spPr>
          <a:xfrm>
            <a:off x="5110542" y="3740448"/>
            <a:ext cx="1657512" cy="388938"/>
          </a:xfrm>
          <a:prstGeom prst="rect">
            <a:avLst/>
          </a:prstGeom>
        </p:spPr>
        <p:txBody>
          <a:bodyPr>
            <a:normAutofit/>
          </a:bodyPr>
          <a:lstStyle>
            <a:lvl1pPr marL="0" indent="0">
              <a:buNone/>
              <a:defRPr sz="1200" b="1" i="0" baseline="0">
                <a:solidFill>
                  <a:srgbClr val="4171D9"/>
                </a:solidFill>
                <a:latin typeface="Arial" panose="020B0604020202020204" pitchFamily="34" charset="0"/>
              </a:defRPr>
            </a:lvl1pPr>
          </a:lstStyle>
          <a:p>
            <a:pPr lvl="0"/>
            <a:r>
              <a:rPr lang="fr-FR" dirty="0"/>
              <a:t>Mai 2019</a:t>
            </a:r>
          </a:p>
        </p:txBody>
      </p:sp>
      <p:sp>
        <p:nvSpPr>
          <p:cNvPr id="34" name="Espace réservé du contenu 14">
            <a:extLst>
              <a:ext uri="{FF2B5EF4-FFF2-40B4-BE49-F238E27FC236}">
                <a16:creationId xmlns:a16="http://schemas.microsoft.com/office/drawing/2014/main" id="{B73D948A-9C8F-9EA3-3451-06473370E85A}"/>
              </a:ext>
            </a:extLst>
          </p:cNvPr>
          <p:cNvSpPr>
            <a:spLocks noGrp="1"/>
          </p:cNvSpPr>
          <p:nvPr>
            <p:ph sz="quarter" idx="23" hasCustomPrompt="1"/>
          </p:nvPr>
        </p:nvSpPr>
        <p:spPr>
          <a:xfrm>
            <a:off x="5103585" y="4011113"/>
            <a:ext cx="1836313" cy="1183373"/>
          </a:xfrm>
          <a:prstGeom prst="rect">
            <a:avLst/>
          </a:prstGeom>
        </p:spPr>
        <p:txBody>
          <a:bodyPr>
            <a:normAutofit/>
          </a:bodyPr>
          <a:lstStyle>
            <a:lvl1pPr marL="0" indent="0">
              <a:buNone/>
              <a:defRPr sz="1200" b="0" i="0" baseline="0">
                <a:solidFill>
                  <a:srgbClr val="4171D9"/>
                </a:solidFill>
                <a:latin typeface="Arial" panose="020B0604020202020204" pitchFamily="34" charset="0"/>
              </a:defRPr>
            </a:lvl1pPr>
          </a:lstStyle>
          <a:p>
            <a:pPr lvl="0"/>
            <a:r>
              <a:rPr lang="fr-FR" dirty="0"/>
              <a:t>Lorem ipsum</a:t>
            </a:r>
          </a:p>
        </p:txBody>
      </p:sp>
      <p:sp>
        <p:nvSpPr>
          <p:cNvPr id="35" name="Espace réservé du contenu 14">
            <a:extLst>
              <a:ext uri="{FF2B5EF4-FFF2-40B4-BE49-F238E27FC236}">
                <a16:creationId xmlns:a16="http://schemas.microsoft.com/office/drawing/2014/main" id="{68837E4A-0592-6DD1-CCE8-A4AC74BEF78A}"/>
              </a:ext>
            </a:extLst>
          </p:cNvPr>
          <p:cNvSpPr>
            <a:spLocks noGrp="1"/>
          </p:cNvSpPr>
          <p:nvPr>
            <p:ph sz="quarter" idx="24" hasCustomPrompt="1"/>
          </p:nvPr>
        </p:nvSpPr>
        <p:spPr>
          <a:xfrm>
            <a:off x="6624549" y="4639858"/>
            <a:ext cx="1953394" cy="388938"/>
          </a:xfrm>
          <a:prstGeom prst="rect">
            <a:avLst/>
          </a:prstGeom>
        </p:spPr>
        <p:txBody>
          <a:bodyPr>
            <a:normAutofit/>
          </a:bodyPr>
          <a:lstStyle>
            <a:lvl1pPr marL="0" indent="0">
              <a:buNone/>
              <a:defRPr sz="1200" b="1" i="0" baseline="0">
                <a:solidFill>
                  <a:srgbClr val="0EA0BE"/>
                </a:solidFill>
                <a:latin typeface="Arial" panose="020B0604020202020204" pitchFamily="34" charset="0"/>
              </a:defRPr>
            </a:lvl1pPr>
          </a:lstStyle>
          <a:p>
            <a:pPr lvl="0"/>
            <a:r>
              <a:rPr lang="fr-FR" dirty="0"/>
              <a:t>Mai 2019</a:t>
            </a:r>
          </a:p>
        </p:txBody>
      </p:sp>
      <p:sp>
        <p:nvSpPr>
          <p:cNvPr id="36" name="Espace réservé du contenu 14">
            <a:extLst>
              <a:ext uri="{FF2B5EF4-FFF2-40B4-BE49-F238E27FC236}">
                <a16:creationId xmlns:a16="http://schemas.microsoft.com/office/drawing/2014/main" id="{07044D2D-3C71-3832-47B2-BEAE30D898A1}"/>
              </a:ext>
            </a:extLst>
          </p:cNvPr>
          <p:cNvSpPr>
            <a:spLocks noGrp="1"/>
          </p:cNvSpPr>
          <p:nvPr>
            <p:ph sz="quarter" idx="25" hasCustomPrompt="1"/>
          </p:nvPr>
        </p:nvSpPr>
        <p:spPr>
          <a:xfrm>
            <a:off x="6617592" y="4910523"/>
            <a:ext cx="1960347" cy="1126447"/>
          </a:xfrm>
          <a:prstGeom prst="rect">
            <a:avLst/>
          </a:prstGeom>
        </p:spPr>
        <p:txBody>
          <a:bodyPr>
            <a:normAutofit/>
          </a:bodyPr>
          <a:lstStyle>
            <a:lvl1pPr marL="0" indent="0">
              <a:buNone/>
              <a:defRPr sz="1200" b="0" i="0" baseline="0">
                <a:solidFill>
                  <a:srgbClr val="0EA0BE"/>
                </a:solidFill>
                <a:latin typeface="Arial" panose="020B0604020202020204" pitchFamily="34" charset="0"/>
              </a:defRPr>
            </a:lvl1pPr>
          </a:lstStyle>
          <a:p>
            <a:pPr lvl="0"/>
            <a:r>
              <a:rPr lang="fr-FR" dirty="0"/>
              <a:t>Lorem ipsum</a:t>
            </a:r>
          </a:p>
        </p:txBody>
      </p:sp>
      <p:cxnSp>
        <p:nvCxnSpPr>
          <p:cNvPr id="37" name="Connecteur droit 36">
            <a:extLst>
              <a:ext uri="{FF2B5EF4-FFF2-40B4-BE49-F238E27FC236}">
                <a16:creationId xmlns:a16="http://schemas.microsoft.com/office/drawing/2014/main" id="{83FB57FA-64AF-0CA0-F46B-8115ACA6ABF1}"/>
              </a:ext>
            </a:extLst>
          </p:cNvPr>
          <p:cNvCxnSpPr>
            <a:cxnSpLocks/>
          </p:cNvCxnSpPr>
          <p:nvPr userDrawn="1"/>
        </p:nvCxnSpPr>
        <p:spPr>
          <a:xfrm>
            <a:off x="6932951" y="3205572"/>
            <a:ext cx="0" cy="1357012"/>
          </a:xfrm>
          <a:prstGeom prst="line">
            <a:avLst/>
          </a:prstGeom>
          <a:ln w="12700">
            <a:solidFill>
              <a:srgbClr val="0EA0BE"/>
            </a:solidFill>
          </a:ln>
        </p:spPr>
        <p:style>
          <a:lnRef idx="1">
            <a:schemeClr val="accent1"/>
          </a:lnRef>
          <a:fillRef idx="0">
            <a:schemeClr val="accent1"/>
          </a:fillRef>
          <a:effectRef idx="0">
            <a:schemeClr val="accent1"/>
          </a:effectRef>
          <a:fontRef idx="minor">
            <a:schemeClr val="tx1"/>
          </a:fontRef>
        </p:style>
      </p:cxnSp>
      <p:sp>
        <p:nvSpPr>
          <p:cNvPr id="39" name="Espace réservé du contenu 14">
            <a:extLst>
              <a:ext uri="{FF2B5EF4-FFF2-40B4-BE49-F238E27FC236}">
                <a16:creationId xmlns:a16="http://schemas.microsoft.com/office/drawing/2014/main" id="{8CF2C6A8-CC40-5431-1A01-B7C4E0434806}"/>
              </a:ext>
            </a:extLst>
          </p:cNvPr>
          <p:cNvSpPr>
            <a:spLocks noGrp="1"/>
          </p:cNvSpPr>
          <p:nvPr>
            <p:ph sz="quarter" idx="26" hasCustomPrompt="1"/>
          </p:nvPr>
        </p:nvSpPr>
        <p:spPr>
          <a:xfrm>
            <a:off x="10336105" y="3456477"/>
            <a:ext cx="1768808" cy="1183377"/>
          </a:xfrm>
          <a:prstGeom prst="rect">
            <a:avLst/>
          </a:prstGeom>
        </p:spPr>
        <p:txBody>
          <a:bodyPr>
            <a:normAutofit/>
          </a:bodyPr>
          <a:lstStyle>
            <a:lvl1pPr marL="0" indent="0">
              <a:buNone/>
              <a:defRPr sz="1200" b="0" i="0" baseline="0">
                <a:solidFill>
                  <a:srgbClr val="31429B"/>
                </a:solidFill>
                <a:latin typeface="Arial" panose="020B0604020202020204" pitchFamily="34" charset="0"/>
              </a:defRPr>
            </a:lvl1pPr>
          </a:lstStyle>
          <a:p>
            <a:pPr lvl="0"/>
            <a:r>
              <a:rPr lang="fr-FR" dirty="0"/>
              <a:t>Lorem ipsum</a:t>
            </a:r>
          </a:p>
        </p:txBody>
      </p:sp>
      <p:sp>
        <p:nvSpPr>
          <p:cNvPr id="3" name="Triangle 2">
            <a:extLst>
              <a:ext uri="{FF2B5EF4-FFF2-40B4-BE49-F238E27FC236}">
                <a16:creationId xmlns:a16="http://schemas.microsoft.com/office/drawing/2014/main" id="{217CB023-C523-FCF4-1751-3CF3B21B65CB}"/>
              </a:ext>
            </a:extLst>
          </p:cNvPr>
          <p:cNvSpPr/>
          <p:nvPr userDrawn="1"/>
        </p:nvSpPr>
        <p:spPr>
          <a:xfrm rot="5400000">
            <a:off x="387912" y="2708865"/>
            <a:ext cx="585720" cy="561290"/>
          </a:xfrm>
          <a:prstGeom prst="triangle">
            <a:avLst/>
          </a:prstGeom>
          <a:solidFill>
            <a:srgbClr val="0EA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7508D62B-969C-AE76-41E9-7C97CB758573}"/>
              </a:ext>
            </a:extLst>
          </p:cNvPr>
          <p:cNvSpPr/>
          <p:nvPr userDrawn="1"/>
        </p:nvSpPr>
        <p:spPr>
          <a:xfrm>
            <a:off x="8821592" y="2714647"/>
            <a:ext cx="584616" cy="584616"/>
          </a:xfrm>
          <a:prstGeom prst="ellipse">
            <a:avLst/>
          </a:prstGeom>
          <a:solidFill>
            <a:srgbClr val="314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space réservé du contenu 14">
            <a:extLst>
              <a:ext uri="{FF2B5EF4-FFF2-40B4-BE49-F238E27FC236}">
                <a16:creationId xmlns:a16="http://schemas.microsoft.com/office/drawing/2014/main" id="{C2BD9E06-335B-AD82-E297-F17F1AB64812}"/>
              </a:ext>
            </a:extLst>
          </p:cNvPr>
          <p:cNvSpPr>
            <a:spLocks noGrp="1"/>
          </p:cNvSpPr>
          <p:nvPr>
            <p:ph sz="quarter" idx="27" hasCustomPrompt="1"/>
          </p:nvPr>
        </p:nvSpPr>
        <p:spPr>
          <a:xfrm>
            <a:off x="8596349" y="3456471"/>
            <a:ext cx="1768808" cy="1183377"/>
          </a:xfrm>
          <a:prstGeom prst="rect">
            <a:avLst/>
          </a:prstGeom>
        </p:spPr>
        <p:txBody>
          <a:bodyPr>
            <a:normAutofit/>
          </a:bodyPr>
          <a:lstStyle>
            <a:lvl1pPr marL="0" indent="0">
              <a:buNone/>
              <a:defRPr sz="1200" b="0" i="0" baseline="0">
                <a:solidFill>
                  <a:srgbClr val="31429B"/>
                </a:solidFill>
                <a:latin typeface="Arial" panose="020B0604020202020204" pitchFamily="34" charset="0"/>
              </a:defRPr>
            </a:lvl1pPr>
          </a:lstStyle>
          <a:p>
            <a:pPr lvl="0"/>
            <a:r>
              <a:rPr lang="fr-FR" dirty="0"/>
              <a:t>Lorem ipsum</a:t>
            </a:r>
          </a:p>
        </p:txBody>
      </p:sp>
      <p:sp>
        <p:nvSpPr>
          <p:cNvPr id="18" name="Espace réservé du contenu 14">
            <a:extLst>
              <a:ext uri="{FF2B5EF4-FFF2-40B4-BE49-F238E27FC236}">
                <a16:creationId xmlns:a16="http://schemas.microsoft.com/office/drawing/2014/main" id="{6FB8E4F6-F4F6-37E8-1E6F-C1FB0678838F}"/>
              </a:ext>
            </a:extLst>
          </p:cNvPr>
          <p:cNvSpPr>
            <a:spLocks noGrp="1"/>
          </p:cNvSpPr>
          <p:nvPr>
            <p:ph sz="quarter" idx="28" hasCustomPrompt="1"/>
          </p:nvPr>
        </p:nvSpPr>
        <p:spPr>
          <a:xfrm>
            <a:off x="8861361" y="2436780"/>
            <a:ext cx="728663" cy="388938"/>
          </a:xfrm>
          <a:prstGeom prst="rect">
            <a:avLst/>
          </a:prstGeom>
        </p:spPr>
        <p:txBody>
          <a:bodyPr>
            <a:normAutofit/>
          </a:bodyPr>
          <a:lstStyle>
            <a:lvl1pPr marL="0" indent="0">
              <a:buNone/>
              <a:defRPr sz="1200" b="1" i="0" baseline="0">
                <a:solidFill>
                  <a:srgbClr val="31429B"/>
                </a:solidFill>
                <a:latin typeface="Arial" panose="020B0604020202020204" pitchFamily="34" charset="0"/>
              </a:defRPr>
            </a:lvl1pPr>
          </a:lstStyle>
          <a:p>
            <a:pPr lvl="0"/>
            <a:r>
              <a:rPr lang="fr-FR" dirty="0"/>
              <a:t>2024</a:t>
            </a:r>
          </a:p>
        </p:txBody>
      </p:sp>
      <p:sp>
        <p:nvSpPr>
          <p:cNvPr id="20" name="Triangle 19">
            <a:extLst>
              <a:ext uri="{FF2B5EF4-FFF2-40B4-BE49-F238E27FC236}">
                <a16:creationId xmlns:a16="http://schemas.microsoft.com/office/drawing/2014/main" id="{030CDBBB-E3E5-BBA7-E13C-72799C71EFD0}"/>
              </a:ext>
            </a:extLst>
          </p:cNvPr>
          <p:cNvSpPr/>
          <p:nvPr userDrawn="1"/>
        </p:nvSpPr>
        <p:spPr>
          <a:xfrm rot="5400000">
            <a:off x="6788712" y="2723379"/>
            <a:ext cx="585720" cy="561290"/>
          </a:xfrm>
          <a:prstGeom prst="triangle">
            <a:avLst/>
          </a:prstGeom>
          <a:solidFill>
            <a:srgbClr val="0EA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8" name="Image 3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63278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OMMAI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2716063" y="1175215"/>
            <a:ext cx="2410573" cy="1008484"/>
          </a:xfrm>
        </p:spPr>
        <p:txBody>
          <a:bodyPr>
            <a:noAutofit/>
          </a:bodyPr>
          <a:lstStyle>
            <a:lvl1pPr>
              <a:defRPr sz="3000" b="1" i="0" cap="all" baseline="0">
                <a:solidFill>
                  <a:srgbClr val="31429B"/>
                </a:solidFill>
              </a:defRPr>
            </a:lvl1pPr>
          </a:lstStyle>
          <a:p>
            <a:r>
              <a:rPr lang="fr-FR" dirty="0"/>
              <a:t>SOMMAIRE</a:t>
            </a:r>
          </a:p>
        </p:txBody>
      </p:sp>
      <p:pic>
        <p:nvPicPr>
          <p:cNvPr id="5" name="Image 4">
            <a:extLst>
              <a:ext uri="{FF2B5EF4-FFF2-40B4-BE49-F238E27FC236}">
                <a16:creationId xmlns:a16="http://schemas.microsoft.com/office/drawing/2014/main" id="{2236829F-F629-CDD0-ADCD-09D591744F9B}"/>
              </a:ext>
            </a:extLst>
          </p:cNvPr>
          <p:cNvPicPr>
            <a:picLocks noChangeAspect="1"/>
          </p:cNvPicPr>
          <p:nvPr userDrawn="1"/>
        </p:nvPicPr>
        <p:blipFill>
          <a:blip r:embed="rId2"/>
          <a:stretch>
            <a:fillRect/>
          </a:stretch>
        </p:blipFill>
        <p:spPr>
          <a:xfrm>
            <a:off x="-367155" y="-29980"/>
            <a:ext cx="2882900" cy="3340100"/>
          </a:xfrm>
          <a:prstGeom prst="rect">
            <a:avLst/>
          </a:prstGeom>
        </p:spPr>
      </p:pic>
      <p:sp>
        <p:nvSpPr>
          <p:cNvPr id="4" name="Espace réservé du contenu 23">
            <a:extLst>
              <a:ext uri="{FF2B5EF4-FFF2-40B4-BE49-F238E27FC236}">
                <a16:creationId xmlns:a16="http://schemas.microsoft.com/office/drawing/2014/main" id="{D5BE8BE1-B188-6CBC-99FF-8BCD8F53A9DE}"/>
              </a:ext>
            </a:extLst>
          </p:cNvPr>
          <p:cNvSpPr>
            <a:spLocks noGrp="1"/>
          </p:cNvSpPr>
          <p:nvPr>
            <p:ph sz="quarter" idx="13" hasCustomPrompt="1"/>
          </p:nvPr>
        </p:nvSpPr>
        <p:spPr>
          <a:xfrm>
            <a:off x="6172375" y="461030"/>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6" name="Espace réservé du contenu 23">
            <a:extLst>
              <a:ext uri="{FF2B5EF4-FFF2-40B4-BE49-F238E27FC236}">
                <a16:creationId xmlns:a16="http://schemas.microsoft.com/office/drawing/2014/main" id="{B7A0816C-E946-D6FF-C0F1-FF53FE68535A}"/>
              </a:ext>
            </a:extLst>
          </p:cNvPr>
          <p:cNvSpPr>
            <a:spLocks noGrp="1"/>
          </p:cNvSpPr>
          <p:nvPr>
            <p:ph sz="quarter" idx="14" hasCustomPrompt="1"/>
          </p:nvPr>
        </p:nvSpPr>
        <p:spPr>
          <a:xfrm>
            <a:off x="6171085" y="1006583"/>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9" name="Espace réservé du contenu 23">
            <a:extLst>
              <a:ext uri="{FF2B5EF4-FFF2-40B4-BE49-F238E27FC236}">
                <a16:creationId xmlns:a16="http://schemas.microsoft.com/office/drawing/2014/main" id="{78A7AC3C-9E4B-0FFA-614B-112C38568F16}"/>
              </a:ext>
            </a:extLst>
          </p:cNvPr>
          <p:cNvSpPr>
            <a:spLocks noGrp="1"/>
          </p:cNvSpPr>
          <p:nvPr>
            <p:ph sz="quarter" idx="15" hasCustomPrompt="1"/>
          </p:nvPr>
        </p:nvSpPr>
        <p:spPr>
          <a:xfrm>
            <a:off x="6162215" y="1533215"/>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0" name="Espace réservé du contenu 23">
            <a:extLst>
              <a:ext uri="{FF2B5EF4-FFF2-40B4-BE49-F238E27FC236}">
                <a16:creationId xmlns:a16="http://schemas.microsoft.com/office/drawing/2014/main" id="{9F944F0F-050F-84C9-7764-2FDD43FEB486}"/>
              </a:ext>
            </a:extLst>
          </p:cNvPr>
          <p:cNvSpPr>
            <a:spLocks noGrp="1"/>
          </p:cNvSpPr>
          <p:nvPr>
            <p:ph sz="quarter" idx="16" hasCustomPrompt="1"/>
          </p:nvPr>
        </p:nvSpPr>
        <p:spPr>
          <a:xfrm>
            <a:off x="6160925" y="2078768"/>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3" name="Espace réservé du contenu 23">
            <a:extLst>
              <a:ext uri="{FF2B5EF4-FFF2-40B4-BE49-F238E27FC236}">
                <a16:creationId xmlns:a16="http://schemas.microsoft.com/office/drawing/2014/main" id="{105EEDF5-2592-7853-8ABA-597549319C84}"/>
              </a:ext>
            </a:extLst>
          </p:cNvPr>
          <p:cNvSpPr>
            <a:spLocks noGrp="1"/>
          </p:cNvSpPr>
          <p:nvPr>
            <p:ph sz="quarter" idx="17" hasCustomPrompt="1"/>
          </p:nvPr>
        </p:nvSpPr>
        <p:spPr>
          <a:xfrm>
            <a:off x="6157385" y="2619614"/>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4" name="Espace réservé du contenu 23">
            <a:extLst>
              <a:ext uri="{FF2B5EF4-FFF2-40B4-BE49-F238E27FC236}">
                <a16:creationId xmlns:a16="http://schemas.microsoft.com/office/drawing/2014/main" id="{F66419B2-F34D-FEBF-BDC5-62888E164981}"/>
              </a:ext>
            </a:extLst>
          </p:cNvPr>
          <p:cNvSpPr>
            <a:spLocks noGrp="1"/>
          </p:cNvSpPr>
          <p:nvPr>
            <p:ph sz="quarter" idx="18" hasCustomPrompt="1"/>
          </p:nvPr>
        </p:nvSpPr>
        <p:spPr>
          <a:xfrm>
            <a:off x="6156095" y="3165167"/>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5" name="Espace réservé du contenu 23">
            <a:extLst>
              <a:ext uri="{FF2B5EF4-FFF2-40B4-BE49-F238E27FC236}">
                <a16:creationId xmlns:a16="http://schemas.microsoft.com/office/drawing/2014/main" id="{0EEBD430-3417-C686-2EFD-B4E35622710D}"/>
              </a:ext>
            </a:extLst>
          </p:cNvPr>
          <p:cNvSpPr>
            <a:spLocks noGrp="1"/>
          </p:cNvSpPr>
          <p:nvPr>
            <p:ph sz="quarter" idx="19" hasCustomPrompt="1"/>
          </p:nvPr>
        </p:nvSpPr>
        <p:spPr>
          <a:xfrm>
            <a:off x="6157385" y="3691799"/>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6" name="Espace réservé du contenu 23">
            <a:extLst>
              <a:ext uri="{FF2B5EF4-FFF2-40B4-BE49-F238E27FC236}">
                <a16:creationId xmlns:a16="http://schemas.microsoft.com/office/drawing/2014/main" id="{71C0F96E-7E53-166C-3558-79F179BD00EC}"/>
              </a:ext>
            </a:extLst>
          </p:cNvPr>
          <p:cNvSpPr>
            <a:spLocks noGrp="1"/>
          </p:cNvSpPr>
          <p:nvPr>
            <p:ph sz="quarter" idx="20" hasCustomPrompt="1"/>
          </p:nvPr>
        </p:nvSpPr>
        <p:spPr>
          <a:xfrm>
            <a:off x="6145935" y="4227192"/>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8" name="Espace réservé du texte 17">
            <a:extLst>
              <a:ext uri="{FF2B5EF4-FFF2-40B4-BE49-F238E27FC236}">
                <a16:creationId xmlns:a16="http://schemas.microsoft.com/office/drawing/2014/main" id="{0B2838D2-F776-79B6-F2B8-570CBF5DDB22}"/>
              </a:ext>
            </a:extLst>
          </p:cNvPr>
          <p:cNvSpPr>
            <a:spLocks noGrp="1"/>
          </p:cNvSpPr>
          <p:nvPr>
            <p:ph type="body" sz="quarter" idx="21" hasCustomPrompt="1"/>
          </p:nvPr>
        </p:nvSpPr>
        <p:spPr>
          <a:xfrm>
            <a:off x="5723791" y="460570"/>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1</a:t>
            </a:r>
          </a:p>
        </p:txBody>
      </p:sp>
      <p:sp>
        <p:nvSpPr>
          <p:cNvPr id="19" name="Espace réservé du texte 17">
            <a:extLst>
              <a:ext uri="{FF2B5EF4-FFF2-40B4-BE49-F238E27FC236}">
                <a16:creationId xmlns:a16="http://schemas.microsoft.com/office/drawing/2014/main" id="{17F9BE3D-3BEC-DACA-B191-4B536A12A162}"/>
              </a:ext>
            </a:extLst>
          </p:cNvPr>
          <p:cNvSpPr>
            <a:spLocks noGrp="1"/>
          </p:cNvSpPr>
          <p:nvPr>
            <p:ph type="body" sz="quarter" idx="22" hasCustomPrompt="1"/>
          </p:nvPr>
        </p:nvSpPr>
        <p:spPr>
          <a:xfrm>
            <a:off x="5723791" y="1003293"/>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2</a:t>
            </a:r>
          </a:p>
        </p:txBody>
      </p:sp>
      <p:sp>
        <p:nvSpPr>
          <p:cNvPr id="20" name="Espace réservé du texte 17">
            <a:extLst>
              <a:ext uri="{FF2B5EF4-FFF2-40B4-BE49-F238E27FC236}">
                <a16:creationId xmlns:a16="http://schemas.microsoft.com/office/drawing/2014/main" id="{1B00F6C1-FDC3-9EF8-18CD-34EAD550F85C}"/>
              </a:ext>
            </a:extLst>
          </p:cNvPr>
          <p:cNvSpPr>
            <a:spLocks noGrp="1"/>
          </p:cNvSpPr>
          <p:nvPr>
            <p:ph type="body" sz="quarter" idx="23" hasCustomPrompt="1"/>
          </p:nvPr>
        </p:nvSpPr>
        <p:spPr>
          <a:xfrm>
            <a:off x="5723791" y="1532031"/>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3</a:t>
            </a:r>
          </a:p>
        </p:txBody>
      </p:sp>
      <p:sp>
        <p:nvSpPr>
          <p:cNvPr id="21" name="Espace réservé du texte 17">
            <a:extLst>
              <a:ext uri="{FF2B5EF4-FFF2-40B4-BE49-F238E27FC236}">
                <a16:creationId xmlns:a16="http://schemas.microsoft.com/office/drawing/2014/main" id="{3CF45C33-CE8C-2304-E23A-B1ADB953E576}"/>
              </a:ext>
            </a:extLst>
          </p:cNvPr>
          <p:cNvSpPr>
            <a:spLocks noGrp="1"/>
          </p:cNvSpPr>
          <p:nvPr>
            <p:ph type="body" sz="quarter" idx="24" hasCustomPrompt="1"/>
          </p:nvPr>
        </p:nvSpPr>
        <p:spPr>
          <a:xfrm>
            <a:off x="5723791" y="2065610"/>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4</a:t>
            </a:r>
          </a:p>
        </p:txBody>
      </p:sp>
      <p:sp>
        <p:nvSpPr>
          <p:cNvPr id="22" name="Espace réservé du texte 17">
            <a:extLst>
              <a:ext uri="{FF2B5EF4-FFF2-40B4-BE49-F238E27FC236}">
                <a16:creationId xmlns:a16="http://schemas.microsoft.com/office/drawing/2014/main" id="{7A51412D-2073-9115-AFE8-C9F0B6B8381F}"/>
              </a:ext>
            </a:extLst>
          </p:cNvPr>
          <p:cNvSpPr>
            <a:spLocks noGrp="1"/>
          </p:cNvSpPr>
          <p:nvPr>
            <p:ph type="body" sz="quarter" idx="25" hasCustomPrompt="1"/>
          </p:nvPr>
        </p:nvSpPr>
        <p:spPr>
          <a:xfrm>
            <a:off x="5723791" y="2609410"/>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5</a:t>
            </a:r>
          </a:p>
        </p:txBody>
      </p:sp>
      <p:sp>
        <p:nvSpPr>
          <p:cNvPr id="23" name="Espace réservé du texte 17">
            <a:extLst>
              <a:ext uri="{FF2B5EF4-FFF2-40B4-BE49-F238E27FC236}">
                <a16:creationId xmlns:a16="http://schemas.microsoft.com/office/drawing/2014/main" id="{A6CFB0DC-74EC-F97A-1BFE-7DB87D4AEA38}"/>
              </a:ext>
            </a:extLst>
          </p:cNvPr>
          <p:cNvSpPr>
            <a:spLocks noGrp="1"/>
          </p:cNvSpPr>
          <p:nvPr>
            <p:ph type="body" sz="quarter" idx="26" hasCustomPrompt="1"/>
          </p:nvPr>
        </p:nvSpPr>
        <p:spPr>
          <a:xfrm>
            <a:off x="5723791" y="3152133"/>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6</a:t>
            </a:r>
          </a:p>
        </p:txBody>
      </p:sp>
      <p:sp>
        <p:nvSpPr>
          <p:cNvPr id="24" name="Espace réservé du texte 17">
            <a:extLst>
              <a:ext uri="{FF2B5EF4-FFF2-40B4-BE49-F238E27FC236}">
                <a16:creationId xmlns:a16="http://schemas.microsoft.com/office/drawing/2014/main" id="{57BB802C-C380-1A7D-63E4-B7D996A604F8}"/>
              </a:ext>
            </a:extLst>
          </p:cNvPr>
          <p:cNvSpPr>
            <a:spLocks noGrp="1"/>
          </p:cNvSpPr>
          <p:nvPr>
            <p:ph type="body" sz="quarter" idx="27" hasCustomPrompt="1"/>
          </p:nvPr>
        </p:nvSpPr>
        <p:spPr>
          <a:xfrm>
            <a:off x="5723791" y="3680871"/>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7</a:t>
            </a:r>
          </a:p>
        </p:txBody>
      </p:sp>
      <p:sp>
        <p:nvSpPr>
          <p:cNvPr id="25" name="Espace réservé du texte 17">
            <a:extLst>
              <a:ext uri="{FF2B5EF4-FFF2-40B4-BE49-F238E27FC236}">
                <a16:creationId xmlns:a16="http://schemas.microsoft.com/office/drawing/2014/main" id="{F317665B-8145-2375-B3E2-578B9677DF4C}"/>
              </a:ext>
            </a:extLst>
          </p:cNvPr>
          <p:cNvSpPr>
            <a:spLocks noGrp="1"/>
          </p:cNvSpPr>
          <p:nvPr>
            <p:ph type="body" sz="quarter" idx="28" hasCustomPrompt="1"/>
          </p:nvPr>
        </p:nvSpPr>
        <p:spPr>
          <a:xfrm>
            <a:off x="5723791" y="4214450"/>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8</a:t>
            </a:r>
          </a:p>
        </p:txBody>
      </p:sp>
      <p:pic>
        <p:nvPicPr>
          <p:cNvPr id="27" name="Image 2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00794" y="5598479"/>
            <a:ext cx="1841152" cy="865707"/>
          </a:xfrm>
          <a:prstGeom prst="rect">
            <a:avLst/>
          </a:prstGeom>
        </p:spPr>
      </p:pic>
    </p:spTree>
    <p:extLst>
      <p:ext uri="{BB962C8B-B14F-4D97-AF65-F5344CB8AC3E}">
        <p14:creationId xmlns:p14="http://schemas.microsoft.com/office/powerpoint/2010/main" val="15373599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MPARAISON">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sp>
        <p:nvSpPr>
          <p:cNvPr id="3" name="Espace réservé du contenu 4">
            <a:extLst>
              <a:ext uri="{FF2B5EF4-FFF2-40B4-BE49-F238E27FC236}">
                <a16:creationId xmlns:a16="http://schemas.microsoft.com/office/drawing/2014/main" id="{FC92B49F-272F-6FFD-ECAA-F065F3E7C2BA}"/>
              </a:ext>
            </a:extLst>
          </p:cNvPr>
          <p:cNvSpPr>
            <a:spLocks noGrp="1"/>
          </p:cNvSpPr>
          <p:nvPr>
            <p:ph sz="quarter" idx="14" hasCustomPrompt="1"/>
          </p:nvPr>
        </p:nvSpPr>
        <p:spPr>
          <a:xfrm>
            <a:off x="649195" y="446087"/>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comparaison</a:t>
            </a:r>
          </a:p>
        </p:txBody>
      </p:sp>
      <p:sp>
        <p:nvSpPr>
          <p:cNvPr id="12" name="Espace réservé du texte 11">
            <a:extLst>
              <a:ext uri="{FF2B5EF4-FFF2-40B4-BE49-F238E27FC236}">
                <a16:creationId xmlns:a16="http://schemas.microsoft.com/office/drawing/2014/main" id="{2C14DD9D-F7E1-22A0-EAEF-9768017CA8F3}"/>
              </a:ext>
            </a:extLst>
          </p:cNvPr>
          <p:cNvSpPr>
            <a:spLocks noGrp="1"/>
          </p:cNvSpPr>
          <p:nvPr>
            <p:ph type="body" sz="quarter" idx="15" hasCustomPrompt="1"/>
          </p:nvPr>
        </p:nvSpPr>
        <p:spPr>
          <a:xfrm>
            <a:off x="649288" y="1800225"/>
            <a:ext cx="5246687" cy="3773488"/>
          </a:xfrm>
          <a:prstGeom prst="rect">
            <a:avLst/>
          </a:prstGeom>
          <a:ln w="25400">
            <a:solidFill>
              <a:srgbClr val="31429B"/>
            </a:solidFill>
          </a:ln>
        </p:spPr>
        <p:txBody>
          <a:bodyPr lIns="180000" tIns="180000" rIns="180000">
            <a:normAutofit/>
          </a:bodyPr>
          <a:lstStyle>
            <a:lvl1pPr>
              <a:defRPr sz="1600" b="1" i="0" baseline="0">
                <a:ln>
                  <a:noFill/>
                </a:ln>
                <a:solidFill>
                  <a:srgbClr val="31429B"/>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b="0" i="0" baseline="0" dirty="0">
                <a:solidFill>
                  <a:srgbClr val="4A82FA"/>
                </a:solidFill>
              </a:rPr>
              <a:t>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a:t>
            </a:r>
          </a:p>
          <a:p>
            <a:endParaRPr lang="fr-FR" b="0" i="0" baseline="0" dirty="0">
              <a:solidFill>
                <a:srgbClr val="4A82FA"/>
              </a:solidFill>
            </a:endParaRPr>
          </a:p>
        </p:txBody>
      </p:sp>
      <p:sp>
        <p:nvSpPr>
          <p:cNvPr id="2" name="Espace réservé du texte 11">
            <a:extLst>
              <a:ext uri="{FF2B5EF4-FFF2-40B4-BE49-F238E27FC236}">
                <a16:creationId xmlns:a16="http://schemas.microsoft.com/office/drawing/2014/main" id="{9981301D-F66B-B20D-CA84-4F300C7A79F9}"/>
              </a:ext>
            </a:extLst>
          </p:cNvPr>
          <p:cNvSpPr>
            <a:spLocks noGrp="1"/>
          </p:cNvSpPr>
          <p:nvPr>
            <p:ph type="body" sz="quarter" idx="16" hasCustomPrompt="1"/>
          </p:nvPr>
        </p:nvSpPr>
        <p:spPr>
          <a:xfrm>
            <a:off x="6255609" y="1800225"/>
            <a:ext cx="5246687" cy="3773488"/>
          </a:xfrm>
          <a:prstGeom prst="rect">
            <a:avLst/>
          </a:prstGeom>
          <a:ln w="25400">
            <a:solidFill>
              <a:srgbClr val="4171D9"/>
            </a:solidFill>
          </a:ln>
        </p:spPr>
        <p:txBody>
          <a:bodyPr lIns="180000" tIns="180000" rIns="180000">
            <a:normAutofit/>
          </a:bodyPr>
          <a:lstStyle>
            <a:lvl1pPr>
              <a:defRPr sz="1600" b="1" i="0" baseline="0">
                <a:solidFill>
                  <a:srgbClr val="4171D9"/>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b="0" i="0" baseline="0" dirty="0">
                <a:solidFill>
                  <a:srgbClr val="4A82FA"/>
                </a:solidFill>
              </a:rPr>
              <a:t>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a:t>
            </a:r>
          </a:p>
          <a:p>
            <a:endParaRPr lang="fr-FR" b="0" i="0" baseline="0" dirty="0">
              <a:solidFill>
                <a:srgbClr val="4A82FA"/>
              </a:solidFill>
            </a:endParaRPr>
          </a:p>
        </p:txBody>
      </p:sp>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38837936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ÉQUIP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9FDF2E29-B48E-317E-0E1D-1126C8435469}"/>
              </a:ext>
            </a:extLst>
          </p:cNvPr>
          <p:cNvPicPr>
            <a:picLocks noChangeAspect="1"/>
          </p:cNvPicPr>
          <p:nvPr userDrawn="1"/>
        </p:nvPicPr>
        <p:blipFill>
          <a:blip r:embed="rId2"/>
          <a:stretch>
            <a:fillRect/>
          </a:stretch>
        </p:blipFill>
        <p:spPr>
          <a:xfrm>
            <a:off x="11152093" y="0"/>
            <a:ext cx="1193800" cy="1371600"/>
          </a:xfrm>
          <a:prstGeom prst="rect">
            <a:avLst/>
          </a:prstGeom>
        </p:spPr>
      </p:pic>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412749" y="454921"/>
            <a:ext cx="10739343"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LES équipes</a:t>
            </a:r>
          </a:p>
        </p:txBody>
      </p:sp>
      <p:sp>
        <p:nvSpPr>
          <p:cNvPr id="5" name="Espace réservé pour une image  4">
            <a:extLst>
              <a:ext uri="{FF2B5EF4-FFF2-40B4-BE49-F238E27FC236}">
                <a16:creationId xmlns:a16="http://schemas.microsoft.com/office/drawing/2014/main" id="{C680C63A-4A41-1E81-3F94-BD400AC0DBFE}"/>
              </a:ext>
            </a:extLst>
          </p:cNvPr>
          <p:cNvSpPr>
            <a:spLocks noGrp="1"/>
          </p:cNvSpPr>
          <p:nvPr>
            <p:ph type="pic" sz="quarter" idx="17"/>
          </p:nvPr>
        </p:nvSpPr>
        <p:spPr>
          <a:xfrm>
            <a:off x="5153574" y="1386114"/>
            <a:ext cx="1938338" cy="2241550"/>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sp>
        <p:nvSpPr>
          <p:cNvPr id="6" name="Espace réservé pour une image  4">
            <a:extLst>
              <a:ext uri="{FF2B5EF4-FFF2-40B4-BE49-F238E27FC236}">
                <a16:creationId xmlns:a16="http://schemas.microsoft.com/office/drawing/2014/main" id="{FE8792CC-1AE8-52C3-1C28-089AC85BAD47}"/>
              </a:ext>
            </a:extLst>
          </p:cNvPr>
          <p:cNvSpPr>
            <a:spLocks noGrp="1"/>
          </p:cNvSpPr>
          <p:nvPr>
            <p:ph type="pic" sz="quarter" idx="18"/>
          </p:nvPr>
        </p:nvSpPr>
        <p:spPr>
          <a:xfrm>
            <a:off x="7533917" y="1386114"/>
            <a:ext cx="1938338" cy="2241550"/>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sp>
        <p:nvSpPr>
          <p:cNvPr id="8" name="Espace réservé pour une image  4">
            <a:extLst>
              <a:ext uri="{FF2B5EF4-FFF2-40B4-BE49-F238E27FC236}">
                <a16:creationId xmlns:a16="http://schemas.microsoft.com/office/drawing/2014/main" id="{6324A6BA-9FB6-1C92-3AA1-7F388E40654C}"/>
              </a:ext>
            </a:extLst>
          </p:cNvPr>
          <p:cNvSpPr>
            <a:spLocks noGrp="1"/>
          </p:cNvSpPr>
          <p:nvPr>
            <p:ph type="pic" sz="quarter" idx="19"/>
          </p:nvPr>
        </p:nvSpPr>
        <p:spPr>
          <a:xfrm>
            <a:off x="9905092" y="1386114"/>
            <a:ext cx="1938338" cy="2241550"/>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sp>
        <p:nvSpPr>
          <p:cNvPr id="13" name="Espace réservé du texte 12">
            <a:extLst>
              <a:ext uri="{FF2B5EF4-FFF2-40B4-BE49-F238E27FC236}">
                <a16:creationId xmlns:a16="http://schemas.microsoft.com/office/drawing/2014/main" id="{99BEB5C9-2217-6BC2-BF2C-6CC24E58D542}"/>
              </a:ext>
            </a:extLst>
          </p:cNvPr>
          <p:cNvSpPr>
            <a:spLocks noGrp="1"/>
          </p:cNvSpPr>
          <p:nvPr>
            <p:ph type="body" sz="quarter" idx="20" hasCustomPrompt="1"/>
          </p:nvPr>
        </p:nvSpPr>
        <p:spPr>
          <a:xfrm>
            <a:off x="412750" y="3744914"/>
            <a:ext cx="1938338" cy="275544"/>
          </a:xfrm>
          <a:prstGeom prst="rect">
            <a:avLst/>
          </a:prstGeom>
        </p:spPr>
        <p:txBody>
          <a:bodyPr>
            <a:normAutofit/>
          </a:bodyPr>
          <a:lstStyle>
            <a:lvl1pPr marL="0" indent="0">
              <a:buNone/>
              <a:defRPr sz="900" b="1" i="0" cap="all" baseline="0">
                <a:solidFill>
                  <a:srgbClr val="4171D9"/>
                </a:solidFill>
              </a:defRPr>
            </a:lvl1pPr>
          </a:lstStyle>
          <a:p>
            <a:pPr lvl="0"/>
            <a:r>
              <a:rPr lang="fr-FR" dirty="0"/>
              <a:t>Nom prénom</a:t>
            </a:r>
          </a:p>
        </p:txBody>
      </p:sp>
      <p:sp>
        <p:nvSpPr>
          <p:cNvPr id="14" name="Espace réservé pour une image  4">
            <a:extLst>
              <a:ext uri="{FF2B5EF4-FFF2-40B4-BE49-F238E27FC236}">
                <a16:creationId xmlns:a16="http://schemas.microsoft.com/office/drawing/2014/main" id="{1339A259-7F05-A060-08CB-43B8382953CB}"/>
              </a:ext>
            </a:extLst>
          </p:cNvPr>
          <p:cNvSpPr>
            <a:spLocks noGrp="1"/>
          </p:cNvSpPr>
          <p:nvPr>
            <p:ph type="pic" sz="quarter" idx="21"/>
          </p:nvPr>
        </p:nvSpPr>
        <p:spPr>
          <a:xfrm>
            <a:off x="412750" y="1393366"/>
            <a:ext cx="1938338" cy="2241550"/>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sp>
        <p:nvSpPr>
          <p:cNvPr id="15" name="Espace réservé pour une image  4">
            <a:extLst>
              <a:ext uri="{FF2B5EF4-FFF2-40B4-BE49-F238E27FC236}">
                <a16:creationId xmlns:a16="http://schemas.microsoft.com/office/drawing/2014/main" id="{69B9953D-E5AF-50B9-A492-032471376260}"/>
              </a:ext>
            </a:extLst>
          </p:cNvPr>
          <p:cNvSpPr>
            <a:spLocks noGrp="1"/>
          </p:cNvSpPr>
          <p:nvPr>
            <p:ph type="pic" sz="quarter" idx="22"/>
          </p:nvPr>
        </p:nvSpPr>
        <p:spPr>
          <a:xfrm>
            <a:off x="2793093" y="1393366"/>
            <a:ext cx="1938338" cy="2241550"/>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sp>
        <p:nvSpPr>
          <p:cNvPr id="17" name="Espace réservé du texte 12">
            <a:extLst>
              <a:ext uri="{FF2B5EF4-FFF2-40B4-BE49-F238E27FC236}">
                <a16:creationId xmlns:a16="http://schemas.microsoft.com/office/drawing/2014/main" id="{F35E618A-929C-9A07-645B-2C47446B6C45}"/>
              </a:ext>
            </a:extLst>
          </p:cNvPr>
          <p:cNvSpPr>
            <a:spLocks noGrp="1"/>
          </p:cNvSpPr>
          <p:nvPr>
            <p:ph type="body" sz="quarter" idx="23" hasCustomPrompt="1"/>
          </p:nvPr>
        </p:nvSpPr>
        <p:spPr>
          <a:xfrm>
            <a:off x="412749" y="3904572"/>
            <a:ext cx="1938338" cy="275544"/>
          </a:xfrm>
          <a:prstGeom prst="rect">
            <a:avLst/>
          </a:prstGeom>
        </p:spPr>
        <p:txBody>
          <a:bodyPr>
            <a:normAutofit/>
          </a:bodyPr>
          <a:lstStyle>
            <a:lvl1pPr marL="0" indent="0">
              <a:buNone/>
              <a:defRPr sz="900" b="0" i="0" baseline="0">
                <a:solidFill>
                  <a:srgbClr val="31429B"/>
                </a:solidFill>
              </a:defRPr>
            </a:lvl1pPr>
          </a:lstStyle>
          <a:p>
            <a:pPr lvl="0"/>
            <a:r>
              <a:rPr lang="fr-FR" dirty="0"/>
              <a:t>Fonction</a:t>
            </a:r>
          </a:p>
        </p:txBody>
      </p:sp>
      <p:sp>
        <p:nvSpPr>
          <p:cNvPr id="18" name="Espace réservé du texte 12">
            <a:extLst>
              <a:ext uri="{FF2B5EF4-FFF2-40B4-BE49-F238E27FC236}">
                <a16:creationId xmlns:a16="http://schemas.microsoft.com/office/drawing/2014/main" id="{80B558A9-2196-46D1-D16B-6965BE5D3BAF}"/>
              </a:ext>
            </a:extLst>
          </p:cNvPr>
          <p:cNvSpPr>
            <a:spLocks noGrp="1"/>
          </p:cNvSpPr>
          <p:nvPr>
            <p:ph type="body" sz="quarter" idx="24" hasCustomPrompt="1"/>
          </p:nvPr>
        </p:nvSpPr>
        <p:spPr>
          <a:xfrm>
            <a:off x="412749" y="4339998"/>
            <a:ext cx="1938338" cy="1124635"/>
          </a:xfrm>
          <a:prstGeom prst="rect">
            <a:avLst/>
          </a:prstGeom>
        </p:spPr>
        <p:txBody>
          <a:bodyPr>
            <a:normAutofit/>
          </a:bodyPr>
          <a:lstStyle>
            <a:lvl1pPr marL="0" indent="0">
              <a:buNone/>
              <a:defRPr sz="900" b="0" i="0" baseline="0">
                <a:solidFill>
                  <a:srgbClr val="31429B"/>
                </a:solidFill>
              </a:defRPr>
            </a:lvl1pPr>
          </a:lstStyle>
          <a:p>
            <a:pPr lvl="0"/>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a:t>
            </a:r>
          </a:p>
        </p:txBody>
      </p:sp>
      <p:sp>
        <p:nvSpPr>
          <p:cNvPr id="19" name="Espace réservé du texte 12">
            <a:extLst>
              <a:ext uri="{FF2B5EF4-FFF2-40B4-BE49-F238E27FC236}">
                <a16:creationId xmlns:a16="http://schemas.microsoft.com/office/drawing/2014/main" id="{9C0DDB7E-CCEB-05A1-7FBA-B91D53FA9E0C}"/>
              </a:ext>
            </a:extLst>
          </p:cNvPr>
          <p:cNvSpPr>
            <a:spLocks noGrp="1"/>
          </p:cNvSpPr>
          <p:nvPr>
            <p:ph type="body" sz="quarter" idx="25" hasCustomPrompt="1"/>
          </p:nvPr>
        </p:nvSpPr>
        <p:spPr>
          <a:xfrm>
            <a:off x="2800122" y="3744914"/>
            <a:ext cx="1938338" cy="275544"/>
          </a:xfrm>
          <a:prstGeom prst="rect">
            <a:avLst/>
          </a:prstGeom>
        </p:spPr>
        <p:txBody>
          <a:bodyPr>
            <a:normAutofit/>
          </a:bodyPr>
          <a:lstStyle>
            <a:lvl1pPr marL="0" indent="0">
              <a:buNone/>
              <a:defRPr sz="900" b="1" i="0" cap="all" baseline="0">
                <a:solidFill>
                  <a:srgbClr val="4171D9"/>
                </a:solidFill>
              </a:defRPr>
            </a:lvl1pPr>
          </a:lstStyle>
          <a:p>
            <a:pPr lvl="0"/>
            <a:r>
              <a:rPr lang="fr-FR" dirty="0"/>
              <a:t>NOM PRENOM</a:t>
            </a:r>
          </a:p>
        </p:txBody>
      </p:sp>
      <p:sp>
        <p:nvSpPr>
          <p:cNvPr id="20" name="Espace réservé du texte 12">
            <a:extLst>
              <a:ext uri="{FF2B5EF4-FFF2-40B4-BE49-F238E27FC236}">
                <a16:creationId xmlns:a16="http://schemas.microsoft.com/office/drawing/2014/main" id="{BC78CD32-05CA-D406-FD8A-DB5116D9840D}"/>
              </a:ext>
            </a:extLst>
          </p:cNvPr>
          <p:cNvSpPr>
            <a:spLocks noGrp="1"/>
          </p:cNvSpPr>
          <p:nvPr>
            <p:ph type="body" sz="quarter" idx="26" hasCustomPrompt="1"/>
          </p:nvPr>
        </p:nvSpPr>
        <p:spPr>
          <a:xfrm>
            <a:off x="2800121" y="3904572"/>
            <a:ext cx="1938338" cy="275544"/>
          </a:xfrm>
          <a:prstGeom prst="rect">
            <a:avLst/>
          </a:prstGeom>
        </p:spPr>
        <p:txBody>
          <a:bodyPr>
            <a:normAutofit/>
          </a:bodyPr>
          <a:lstStyle>
            <a:lvl1pPr marL="0" indent="0">
              <a:buNone/>
              <a:defRPr sz="900" b="0" i="0" baseline="0">
                <a:solidFill>
                  <a:srgbClr val="31429B"/>
                </a:solidFill>
              </a:defRPr>
            </a:lvl1pPr>
          </a:lstStyle>
          <a:p>
            <a:pPr lvl="0"/>
            <a:r>
              <a:rPr lang="fr-FR" dirty="0"/>
              <a:t>Fonction</a:t>
            </a:r>
          </a:p>
        </p:txBody>
      </p:sp>
      <p:sp>
        <p:nvSpPr>
          <p:cNvPr id="22" name="Espace réservé du texte 12">
            <a:extLst>
              <a:ext uri="{FF2B5EF4-FFF2-40B4-BE49-F238E27FC236}">
                <a16:creationId xmlns:a16="http://schemas.microsoft.com/office/drawing/2014/main" id="{E02A76BA-7535-DBEB-3D7F-A9E0F0C605EC}"/>
              </a:ext>
            </a:extLst>
          </p:cNvPr>
          <p:cNvSpPr>
            <a:spLocks noGrp="1"/>
          </p:cNvSpPr>
          <p:nvPr>
            <p:ph type="body" sz="quarter" idx="27" hasCustomPrompt="1"/>
          </p:nvPr>
        </p:nvSpPr>
        <p:spPr>
          <a:xfrm>
            <a:off x="2800121" y="4339998"/>
            <a:ext cx="1938338" cy="1124635"/>
          </a:xfrm>
          <a:prstGeom prst="rect">
            <a:avLst/>
          </a:prstGeom>
        </p:spPr>
        <p:txBody>
          <a:bodyPr>
            <a:normAutofit/>
          </a:bodyPr>
          <a:lstStyle>
            <a:lvl1pPr marL="0" indent="0">
              <a:buNone/>
              <a:defRPr sz="900" b="0" i="0" baseline="0">
                <a:solidFill>
                  <a:srgbClr val="31429B"/>
                </a:solidFill>
              </a:defRPr>
            </a:lvl1pPr>
          </a:lstStyle>
          <a:p>
            <a:pPr lvl="0"/>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a:t>
            </a:r>
          </a:p>
        </p:txBody>
      </p:sp>
      <p:sp>
        <p:nvSpPr>
          <p:cNvPr id="23" name="Espace réservé du texte 12">
            <a:extLst>
              <a:ext uri="{FF2B5EF4-FFF2-40B4-BE49-F238E27FC236}">
                <a16:creationId xmlns:a16="http://schemas.microsoft.com/office/drawing/2014/main" id="{E456417B-74BD-AB0E-342D-842BE0052F03}"/>
              </a:ext>
            </a:extLst>
          </p:cNvPr>
          <p:cNvSpPr>
            <a:spLocks noGrp="1"/>
          </p:cNvSpPr>
          <p:nvPr>
            <p:ph type="body" sz="quarter" idx="28" hasCustomPrompt="1"/>
          </p:nvPr>
        </p:nvSpPr>
        <p:spPr>
          <a:xfrm>
            <a:off x="5153575" y="3752167"/>
            <a:ext cx="1938338" cy="275544"/>
          </a:xfrm>
          <a:prstGeom prst="rect">
            <a:avLst/>
          </a:prstGeom>
        </p:spPr>
        <p:txBody>
          <a:bodyPr>
            <a:normAutofit/>
          </a:bodyPr>
          <a:lstStyle>
            <a:lvl1pPr marL="0" indent="0">
              <a:buNone/>
              <a:defRPr sz="900" b="1" i="0" cap="all" baseline="0">
                <a:solidFill>
                  <a:srgbClr val="4171D9"/>
                </a:solidFill>
              </a:defRPr>
            </a:lvl1pPr>
          </a:lstStyle>
          <a:p>
            <a:pPr lvl="0"/>
            <a:r>
              <a:rPr lang="fr-FR" dirty="0"/>
              <a:t>NOM PRENOM</a:t>
            </a:r>
          </a:p>
        </p:txBody>
      </p:sp>
      <p:sp>
        <p:nvSpPr>
          <p:cNvPr id="26" name="Espace réservé du texte 12">
            <a:extLst>
              <a:ext uri="{FF2B5EF4-FFF2-40B4-BE49-F238E27FC236}">
                <a16:creationId xmlns:a16="http://schemas.microsoft.com/office/drawing/2014/main" id="{F5B23B9C-3CE7-DAC7-3CAD-769DD68CCEAF}"/>
              </a:ext>
            </a:extLst>
          </p:cNvPr>
          <p:cNvSpPr>
            <a:spLocks noGrp="1"/>
          </p:cNvSpPr>
          <p:nvPr>
            <p:ph type="body" sz="quarter" idx="29" hasCustomPrompt="1"/>
          </p:nvPr>
        </p:nvSpPr>
        <p:spPr>
          <a:xfrm>
            <a:off x="5153574" y="3911825"/>
            <a:ext cx="1938338" cy="275544"/>
          </a:xfrm>
          <a:prstGeom prst="rect">
            <a:avLst/>
          </a:prstGeom>
        </p:spPr>
        <p:txBody>
          <a:bodyPr>
            <a:normAutofit/>
          </a:bodyPr>
          <a:lstStyle>
            <a:lvl1pPr marL="0" indent="0">
              <a:buNone/>
              <a:defRPr sz="900" b="0" i="0" baseline="0">
                <a:solidFill>
                  <a:srgbClr val="31429B"/>
                </a:solidFill>
              </a:defRPr>
            </a:lvl1pPr>
          </a:lstStyle>
          <a:p>
            <a:pPr lvl="0"/>
            <a:r>
              <a:rPr lang="fr-FR" dirty="0"/>
              <a:t>Fonction</a:t>
            </a:r>
          </a:p>
        </p:txBody>
      </p:sp>
      <p:sp>
        <p:nvSpPr>
          <p:cNvPr id="27" name="Espace réservé du texte 12">
            <a:extLst>
              <a:ext uri="{FF2B5EF4-FFF2-40B4-BE49-F238E27FC236}">
                <a16:creationId xmlns:a16="http://schemas.microsoft.com/office/drawing/2014/main" id="{6925F9DD-DA1B-A963-C266-7CCC08AC4112}"/>
              </a:ext>
            </a:extLst>
          </p:cNvPr>
          <p:cNvSpPr>
            <a:spLocks noGrp="1"/>
          </p:cNvSpPr>
          <p:nvPr>
            <p:ph type="body" sz="quarter" idx="30" hasCustomPrompt="1"/>
          </p:nvPr>
        </p:nvSpPr>
        <p:spPr>
          <a:xfrm>
            <a:off x="5153574" y="4347251"/>
            <a:ext cx="1938338" cy="1124635"/>
          </a:xfrm>
          <a:prstGeom prst="rect">
            <a:avLst/>
          </a:prstGeom>
        </p:spPr>
        <p:txBody>
          <a:bodyPr>
            <a:normAutofit/>
          </a:bodyPr>
          <a:lstStyle>
            <a:lvl1pPr marL="0" indent="0">
              <a:buNone/>
              <a:defRPr sz="900" b="0" i="0" baseline="0">
                <a:solidFill>
                  <a:srgbClr val="31429B"/>
                </a:solidFill>
              </a:defRPr>
            </a:lvl1pPr>
          </a:lstStyle>
          <a:p>
            <a:pPr lvl="0"/>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a:t>
            </a:r>
          </a:p>
        </p:txBody>
      </p:sp>
      <p:sp>
        <p:nvSpPr>
          <p:cNvPr id="29" name="Espace réservé du texte 12">
            <a:extLst>
              <a:ext uri="{FF2B5EF4-FFF2-40B4-BE49-F238E27FC236}">
                <a16:creationId xmlns:a16="http://schemas.microsoft.com/office/drawing/2014/main" id="{673E4E27-A783-A8CC-3519-C104C5BB4B73}"/>
              </a:ext>
            </a:extLst>
          </p:cNvPr>
          <p:cNvSpPr>
            <a:spLocks noGrp="1"/>
          </p:cNvSpPr>
          <p:nvPr>
            <p:ph type="body" sz="quarter" idx="31" hasCustomPrompt="1"/>
          </p:nvPr>
        </p:nvSpPr>
        <p:spPr>
          <a:xfrm>
            <a:off x="7540947" y="3752167"/>
            <a:ext cx="1938338" cy="275544"/>
          </a:xfrm>
          <a:prstGeom prst="rect">
            <a:avLst/>
          </a:prstGeom>
        </p:spPr>
        <p:txBody>
          <a:bodyPr>
            <a:normAutofit/>
          </a:bodyPr>
          <a:lstStyle>
            <a:lvl1pPr marL="0" indent="0">
              <a:buNone/>
              <a:defRPr sz="900" b="1" i="0" cap="all" baseline="0">
                <a:solidFill>
                  <a:srgbClr val="4171D9"/>
                </a:solidFill>
              </a:defRPr>
            </a:lvl1pPr>
          </a:lstStyle>
          <a:p>
            <a:pPr lvl="0"/>
            <a:r>
              <a:rPr lang="fr-FR" dirty="0"/>
              <a:t>NOM PRENOM</a:t>
            </a:r>
          </a:p>
        </p:txBody>
      </p:sp>
      <p:sp>
        <p:nvSpPr>
          <p:cNvPr id="30" name="Espace réservé du texte 12">
            <a:extLst>
              <a:ext uri="{FF2B5EF4-FFF2-40B4-BE49-F238E27FC236}">
                <a16:creationId xmlns:a16="http://schemas.microsoft.com/office/drawing/2014/main" id="{2FD8EFA2-9740-DE76-EBC8-1F45A807D30C}"/>
              </a:ext>
            </a:extLst>
          </p:cNvPr>
          <p:cNvSpPr>
            <a:spLocks noGrp="1"/>
          </p:cNvSpPr>
          <p:nvPr>
            <p:ph type="body" sz="quarter" idx="32" hasCustomPrompt="1"/>
          </p:nvPr>
        </p:nvSpPr>
        <p:spPr>
          <a:xfrm>
            <a:off x="7540946" y="3911825"/>
            <a:ext cx="1938338" cy="275544"/>
          </a:xfrm>
          <a:prstGeom prst="rect">
            <a:avLst/>
          </a:prstGeom>
        </p:spPr>
        <p:txBody>
          <a:bodyPr>
            <a:normAutofit/>
          </a:bodyPr>
          <a:lstStyle>
            <a:lvl1pPr marL="0" indent="0">
              <a:buNone/>
              <a:defRPr sz="900" b="0" i="0" baseline="0">
                <a:solidFill>
                  <a:srgbClr val="31429B"/>
                </a:solidFill>
              </a:defRPr>
            </a:lvl1pPr>
          </a:lstStyle>
          <a:p>
            <a:pPr lvl="0"/>
            <a:r>
              <a:rPr lang="fr-FR" dirty="0"/>
              <a:t>Fonction</a:t>
            </a:r>
          </a:p>
        </p:txBody>
      </p:sp>
      <p:sp>
        <p:nvSpPr>
          <p:cNvPr id="31" name="Espace réservé du texte 12">
            <a:extLst>
              <a:ext uri="{FF2B5EF4-FFF2-40B4-BE49-F238E27FC236}">
                <a16:creationId xmlns:a16="http://schemas.microsoft.com/office/drawing/2014/main" id="{352BA340-D7FA-B047-6599-B25018560449}"/>
              </a:ext>
            </a:extLst>
          </p:cNvPr>
          <p:cNvSpPr>
            <a:spLocks noGrp="1"/>
          </p:cNvSpPr>
          <p:nvPr>
            <p:ph type="body" sz="quarter" idx="33" hasCustomPrompt="1"/>
          </p:nvPr>
        </p:nvSpPr>
        <p:spPr>
          <a:xfrm>
            <a:off x="7540946" y="4347251"/>
            <a:ext cx="1938338" cy="1124635"/>
          </a:xfrm>
          <a:prstGeom prst="rect">
            <a:avLst/>
          </a:prstGeom>
        </p:spPr>
        <p:txBody>
          <a:bodyPr>
            <a:normAutofit/>
          </a:bodyPr>
          <a:lstStyle>
            <a:lvl1pPr marL="0" indent="0">
              <a:buNone/>
              <a:defRPr sz="900" b="0" i="0" baseline="0">
                <a:solidFill>
                  <a:srgbClr val="31429B"/>
                </a:solidFill>
              </a:defRPr>
            </a:lvl1pPr>
          </a:lstStyle>
          <a:p>
            <a:pPr lvl="0"/>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a:t>
            </a:r>
          </a:p>
        </p:txBody>
      </p:sp>
      <p:sp>
        <p:nvSpPr>
          <p:cNvPr id="32" name="Espace réservé du texte 12">
            <a:extLst>
              <a:ext uri="{FF2B5EF4-FFF2-40B4-BE49-F238E27FC236}">
                <a16:creationId xmlns:a16="http://schemas.microsoft.com/office/drawing/2014/main" id="{045D0D84-65C3-B4B3-8315-30E220710159}"/>
              </a:ext>
            </a:extLst>
          </p:cNvPr>
          <p:cNvSpPr>
            <a:spLocks noGrp="1"/>
          </p:cNvSpPr>
          <p:nvPr>
            <p:ph type="body" sz="quarter" idx="34" hasCustomPrompt="1"/>
          </p:nvPr>
        </p:nvSpPr>
        <p:spPr>
          <a:xfrm>
            <a:off x="9905093" y="3744914"/>
            <a:ext cx="1938338" cy="275544"/>
          </a:xfrm>
          <a:prstGeom prst="rect">
            <a:avLst/>
          </a:prstGeom>
        </p:spPr>
        <p:txBody>
          <a:bodyPr>
            <a:normAutofit/>
          </a:bodyPr>
          <a:lstStyle>
            <a:lvl1pPr marL="0" indent="0">
              <a:buNone/>
              <a:defRPr sz="900" b="1" i="0" cap="all" baseline="0">
                <a:solidFill>
                  <a:srgbClr val="4171D9"/>
                </a:solidFill>
              </a:defRPr>
            </a:lvl1pPr>
          </a:lstStyle>
          <a:p>
            <a:pPr lvl="0"/>
            <a:r>
              <a:rPr lang="fr-FR" dirty="0"/>
              <a:t>NOM PRENOM</a:t>
            </a:r>
          </a:p>
        </p:txBody>
      </p:sp>
      <p:sp>
        <p:nvSpPr>
          <p:cNvPr id="33" name="Espace réservé du texte 12">
            <a:extLst>
              <a:ext uri="{FF2B5EF4-FFF2-40B4-BE49-F238E27FC236}">
                <a16:creationId xmlns:a16="http://schemas.microsoft.com/office/drawing/2014/main" id="{6ABC4FCB-93A8-6591-EA69-AC648091E7BB}"/>
              </a:ext>
            </a:extLst>
          </p:cNvPr>
          <p:cNvSpPr>
            <a:spLocks noGrp="1"/>
          </p:cNvSpPr>
          <p:nvPr>
            <p:ph type="body" sz="quarter" idx="35" hasCustomPrompt="1"/>
          </p:nvPr>
        </p:nvSpPr>
        <p:spPr>
          <a:xfrm>
            <a:off x="9905092" y="3904572"/>
            <a:ext cx="1938338" cy="275544"/>
          </a:xfrm>
          <a:prstGeom prst="rect">
            <a:avLst/>
          </a:prstGeom>
        </p:spPr>
        <p:txBody>
          <a:bodyPr>
            <a:normAutofit/>
          </a:bodyPr>
          <a:lstStyle>
            <a:lvl1pPr marL="0" indent="0">
              <a:buNone/>
              <a:defRPr sz="900" b="0" i="0" baseline="0">
                <a:solidFill>
                  <a:srgbClr val="31429B"/>
                </a:solidFill>
              </a:defRPr>
            </a:lvl1pPr>
          </a:lstStyle>
          <a:p>
            <a:pPr lvl="0"/>
            <a:r>
              <a:rPr lang="fr-FR" dirty="0"/>
              <a:t>Fonction</a:t>
            </a:r>
          </a:p>
        </p:txBody>
      </p:sp>
      <p:sp>
        <p:nvSpPr>
          <p:cNvPr id="34" name="Espace réservé du texte 12">
            <a:extLst>
              <a:ext uri="{FF2B5EF4-FFF2-40B4-BE49-F238E27FC236}">
                <a16:creationId xmlns:a16="http://schemas.microsoft.com/office/drawing/2014/main" id="{168AF1CB-5A98-45B3-94CE-C48CC314A643}"/>
              </a:ext>
            </a:extLst>
          </p:cNvPr>
          <p:cNvSpPr>
            <a:spLocks noGrp="1"/>
          </p:cNvSpPr>
          <p:nvPr>
            <p:ph type="body" sz="quarter" idx="36" hasCustomPrompt="1"/>
          </p:nvPr>
        </p:nvSpPr>
        <p:spPr>
          <a:xfrm>
            <a:off x="9905092" y="4339998"/>
            <a:ext cx="1938338" cy="1124635"/>
          </a:xfrm>
          <a:prstGeom prst="rect">
            <a:avLst/>
          </a:prstGeom>
        </p:spPr>
        <p:txBody>
          <a:bodyPr>
            <a:normAutofit/>
          </a:bodyPr>
          <a:lstStyle>
            <a:lvl1pPr marL="0" indent="0">
              <a:buNone/>
              <a:defRPr sz="900" b="0" i="0" baseline="0">
                <a:solidFill>
                  <a:srgbClr val="31429B"/>
                </a:solidFill>
              </a:defRPr>
            </a:lvl1pPr>
          </a:lstStyle>
          <a:p>
            <a:pPr lvl="0"/>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a:t>
            </a:r>
          </a:p>
        </p:txBody>
      </p:sp>
      <p:pic>
        <p:nvPicPr>
          <p:cNvPr id="36" name="Image 3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849407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TABLEAU">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Tableau</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sp>
        <p:nvSpPr>
          <p:cNvPr id="6" name="Espace réservé du tableau 5">
            <a:extLst>
              <a:ext uri="{FF2B5EF4-FFF2-40B4-BE49-F238E27FC236}">
                <a16:creationId xmlns:a16="http://schemas.microsoft.com/office/drawing/2014/main" id="{78DC37D9-ADAA-6E4A-8259-2A8BC38B9905}"/>
              </a:ext>
            </a:extLst>
          </p:cNvPr>
          <p:cNvSpPr>
            <a:spLocks noGrp="1"/>
          </p:cNvSpPr>
          <p:nvPr>
            <p:ph type="tbl" sz="quarter" idx="15"/>
          </p:nvPr>
        </p:nvSpPr>
        <p:spPr>
          <a:xfrm>
            <a:off x="609600" y="1552575"/>
            <a:ext cx="10987088" cy="3948113"/>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pic>
        <p:nvPicPr>
          <p:cNvPr id="10" name="Imag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34099816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PIC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20717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6_PICTO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sp>
        <p:nvSpPr>
          <p:cNvPr id="3" name="Espace réservé du contenu 4">
            <a:extLst>
              <a:ext uri="{FF2B5EF4-FFF2-40B4-BE49-F238E27FC236}">
                <a16:creationId xmlns:a16="http://schemas.microsoft.com/office/drawing/2014/main" id="{FC92B49F-272F-6FFD-ECAA-F065F3E7C2BA}"/>
              </a:ext>
            </a:extLst>
          </p:cNvPr>
          <p:cNvSpPr>
            <a:spLocks noGrp="1"/>
          </p:cNvSpPr>
          <p:nvPr>
            <p:ph sz="quarter" idx="14" hasCustomPrompt="1"/>
          </p:nvPr>
        </p:nvSpPr>
        <p:spPr>
          <a:xfrm>
            <a:off x="649195" y="446087"/>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PICTOS</a:t>
            </a:r>
          </a:p>
        </p:txBody>
      </p:sp>
      <p:pic>
        <p:nvPicPr>
          <p:cNvPr id="2" name="Image 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649195" y="1442126"/>
            <a:ext cx="660478" cy="720000"/>
          </a:xfrm>
          <a:prstGeom prst="rect">
            <a:avLst/>
          </a:prstGeom>
        </p:spPr>
      </p:pic>
      <p:pic>
        <p:nvPicPr>
          <p:cNvPr id="6" name="Image 5"/>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2470176" y="1376182"/>
            <a:ext cx="720000" cy="720000"/>
          </a:xfrm>
          <a:prstGeom prst="rect">
            <a:avLst/>
          </a:prstGeom>
        </p:spPr>
      </p:pic>
      <p:pic>
        <p:nvPicPr>
          <p:cNvPr id="7" name="Image 6"/>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4476075" y="1442126"/>
            <a:ext cx="721860" cy="720000"/>
          </a:xfrm>
          <a:prstGeom prst="rect">
            <a:avLst/>
          </a:prstGeom>
        </p:spPr>
      </p:pic>
      <p:pic>
        <p:nvPicPr>
          <p:cNvPr id="8" name="Image 7"/>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6489129" y="1381636"/>
            <a:ext cx="730088" cy="720000"/>
          </a:xfrm>
          <a:prstGeom prst="rect">
            <a:avLst/>
          </a:prstGeom>
        </p:spPr>
      </p:pic>
      <p:pic>
        <p:nvPicPr>
          <p:cNvPr id="9" name="Image 8"/>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8370705" y="1381636"/>
            <a:ext cx="667728" cy="720000"/>
          </a:xfrm>
          <a:prstGeom prst="rect">
            <a:avLst/>
          </a:prstGeom>
        </p:spPr>
      </p:pic>
      <p:pic>
        <p:nvPicPr>
          <p:cNvPr id="10" name="Image 9"/>
          <p:cNvPicPr>
            <a:picLocks noChangeAspect="1"/>
          </p:cNvPicPr>
          <p:nvPr userDrawn="1"/>
        </p:nvPicPr>
        <p:blipFill>
          <a:blip r:embed="rId8" cstate="screen">
            <a:extLst>
              <a:ext uri="{28A0092B-C50C-407E-A947-70E740481C1C}">
                <a14:useLocalDpi xmlns:a14="http://schemas.microsoft.com/office/drawing/2010/main" val="0"/>
              </a:ext>
            </a:extLst>
          </a:blip>
          <a:stretch>
            <a:fillRect/>
          </a:stretch>
        </p:blipFill>
        <p:spPr>
          <a:xfrm>
            <a:off x="10259774" y="1381636"/>
            <a:ext cx="824269" cy="720000"/>
          </a:xfrm>
          <a:prstGeom prst="rect">
            <a:avLst/>
          </a:prstGeom>
        </p:spPr>
      </p:pic>
      <p:pic>
        <p:nvPicPr>
          <p:cNvPr id="12" name="Image 11"/>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579585" y="2671438"/>
            <a:ext cx="730088" cy="720000"/>
          </a:xfrm>
          <a:prstGeom prst="rect">
            <a:avLst/>
          </a:prstGeom>
        </p:spPr>
      </p:pic>
      <p:pic>
        <p:nvPicPr>
          <p:cNvPr id="38" name="Image 37"/>
          <p:cNvPicPr>
            <a:picLocks noChangeAspect="1"/>
          </p:cNvPicPr>
          <p:nvPr userDrawn="1"/>
        </p:nvPicPr>
        <p:blipFill>
          <a:blip r:embed="rId9" cstate="screen">
            <a:extLst>
              <a:ext uri="{28A0092B-C50C-407E-A947-70E740481C1C}">
                <a14:useLocalDpi xmlns:a14="http://schemas.microsoft.com/office/drawing/2010/main" val="0"/>
              </a:ext>
            </a:extLst>
          </a:blip>
          <a:stretch>
            <a:fillRect/>
          </a:stretch>
        </p:blipFill>
        <p:spPr>
          <a:xfrm>
            <a:off x="2447752" y="2810727"/>
            <a:ext cx="720000" cy="540759"/>
          </a:xfrm>
          <a:prstGeom prst="rect">
            <a:avLst/>
          </a:prstGeom>
        </p:spPr>
      </p:pic>
      <p:pic>
        <p:nvPicPr>
          <p:cNvPr id="42" name="Image 41"/>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4593014" y="2671438"/>
            <a:ext cx="487981" cy="720000"/>
          </a:xfrm>
          <a:prstGeom prst="rect">
            <a:avLst/>
          </a:prstGeom>
        </p:spPr>
      </p:pic>
      <p:pic>
        <p:nvPicPr>
          <p:cNvPr id="44" name="Image 43"/>
          <p:cNvPicPr>
            <a:picLocks noChangeAspect="1"/>
          </p:cNvPicPr>
          <p:nvPr userDrawn="1"/>
        </p:nvPicPr>
        <p:blipFill>
          <a:blip r:embed="rId11" cstate="screen">
            <a:extLst>
              <a:ext uri="{28A0092B-C50C-407E-A947-70E740481C1C}">
                <a14:useLocalDpi xmlns:a14="http://schemas.microsoft.com/office/drawing/2010/main" val="0"/>
              </a:ext>
            </a:extLst>
          </a:blip>
          <a:stretch>
            <a:fillRect/>
          </a:stretch>
        </p:blipFill>
        <p:spPr>
          <a:xfrm>
            <a:off x="8509120" y="2671438"/>
            <a:ext cx="557789" cy="720000"/>
          </a:xfrm>
          <a:prstGeom prst="rect">
            <a:avLst/>
          </a:prstGeom>
        </p:spPr>
      </p:pic>
      <p:pic>
        <p:nvPicPr>
          <p:cNvPr id="46" name="Image 45"/>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10080226" y="2671438"/>
            <a:ext cx="1183364" cy="720000"/>
          </a:xfrm>
          <a:prstGeom prst="rect">
            <a:avLst/>
          </a:prstGeom>
        </p:spPr>
      </p:pic>
      <p:pic>
        <p:nvPicPr>
          <p:cNvPr id="49" name="Image 48"/>
          <p:cNvPicPr>
            <a:picLocks noChangeAspect="1"/>
          </p:cNvPicPr>
          <p:nvPr userDrawn="1"/>
        </p:nvPicPr>
        <p:blipFill>
          <a:blip r:embed="rId13" cstate="screen">
            <a:extLst>
              <a:ext uri="{28A0092B-C50C-407E-A947-70E740481C1C}">
                <a14:useLocalDpi xmlns:a14="http://schemas.microsoft.com/office/drawing/2010/main" val="0"/>
              </a:ext>
            </a:extLst>
          </a:blip>
          <a:stretch>
            <a:fillRect/>
          </a:stretch>
        </p:blipFill>
        <p:spPr>
          <a:xfrm>
            <a:off x="575935" y="5257583"/>
            <a:ext cx="718317" cy="720000"/>
          </a:xfrm>
          <a:prstGeom prst="rect">
            <a:avLst/>
          </a:prstGeom>
        </p:spPr>
      </p:pic>
      <p:pic>
        <p:nvPicPr>
          <p:cNvPr id="51" name="Image 50"/>
          <p:cNvPicPr>
            <a:picLocks noChangeAspect="1"/>
          </p:cNvPicPr>
          <p:nvPr userDrawn="1"/>
        </p:nvPicPr>
        <p:blipFill>
          <a:blip r:embed="rId14" cstate="screen">
            <a:extLst>
              <a:ext uri="{28A0092B-C50C-407E-A947-70E740481C1C}">
                <a14:useLocalDpi xmlns:a14="http://schemas.microsoft.com/office/drawing/2010/main" val="0"/>
              </a:ext>
            </a:extLst>
          </a:blip>
          <a:stretch>
            <a:fillRect/>
          </a:stretch>
        </p:blipFill>
        <p:spPr>
          <a:xfrm>
            <a:off x="2442547" y="4060577"/>
            <a:ext cx="720000" cy="456202"/>
          </a:xfrm>
          <a:prstGeom prst="rect">
            <a:avLst/>
          </a:prstGeom>
        </p:spPr>
      </p:pic>
      <p:pic>
        <p:nvPicPr>
          <p:cNvPr id="53" name="Image 52"/>
          <p:cNvPicPr>
            <a:picLocks noChangeAspect="1"/>
          </p:cNvPicPr>
          <p:nvPr userDrawn="1"/>
        </p:nvPicPr>
        <p:blipFill>
          <a:blip r:embed="rId15" cstate="screen">
            <a:extLst>
              <a:ext uri="{28A0092B-C50C-407E-A947-70E740481C1C}">
                <a14:useLocalDpi xmlns:a14="http://schemas.microsoft.com/office/drawing/2010/main" val="0"/>
              </a:ext>
            </a:extLst>
          </a:blip>
          <a:stretch>
            <a:fillRect/>
          </a:stretch>
        </p:blipFill>
        <p:spPr>
          <a:xfrm>
            <a:off x="8568271" y="3962395"/>
            <a:ext cx="556941" cy="720000"/>
          </a:xfrm>
          <a:prstGeom prst="rect">
            <a:avLst/>
          </a:prstGeom>
        </p:spPr>
      </p:pic>
      <p:pic>
        <p:nvPicPr>
          <p:cNvPr id="5" name="Image 4"/>
          <p:cNvPicPr>
            <a:picLocks noChangeAspect="1"/>
          </p:cNvPicPr>
          <p:nvPr userDrawn="1"/>
        </p:nvPicPr>
        <p:blipFill>
          <a:blip r:embed="rId16" cstate="screen">
            <a:extLst>
              <a:ext uri="{28A0092B-C50C-407E-A947-70E740481C1C}">
                <a14:useLocalDpi xmlns:a14="http://schemas.microsoft.com/office/drawing/2010/main" val="0"/>
              </a:ext>
            </a:extLst>
          </a:blip>
          <a:stretch>
            <a:fillRect/>
          </a:stretch>
        </p:blipFill>
        <p:spPr>
          <a:xfrm>
            <a:off x="579735" y="3928678"/>
            <a:ext cx="720000" cy="720000"/>
          </a:xfrm>
          <a:prstGeom prst="rect">
            <a:avLst/>
          </a:prstGeom>
        </p:spPr>
      </p:pic>
      <p:pic>
        <p:nvPicPr>
          <p:cNvPr id="11" name="Image 10"/>
          <p:cNvPicPr>
            <a:picLocks noChangeAspect="1"/>
          </p:cNvPicPr>
          <p:nvPr userDrawn="1"/>
        </p:nvPicPr>
        <p:blipFill>
          <a:blip r:embed="rId17" cstate="screen">
            <a:extLst>
              <a:ext uri="{28A0092B-C50C-407E-A947-70E740481C1C}">
                <a14:useLocalDpi xmlns:a14="http://schemas.microsoft.com/office/drawing/2010/main" val="0"/>
              </a:ext>
            </a:extLst>
          </a:blip>
          <a:stretch>
            <a:fillRect/>
          </a:stretch>
        </p:blipFill>
        <p:spPr>
          <a:xfrm>
            <a:off x="10437337" y="3928678"/>
            <a:ext cx="720000" cy="720000"/>
          </a:xfrm>
          <a:prstGeom prst="rect">
            <a:avLst/>
          </a:prstGeom>
        </p:spPr>
      </p:pic>
      <p:pic>
        <p:nvPicPr>
          <p:cNvPr id="13" name="Image 12"/>
          <p:cNvPicPr>
            <a:picLocks noChangeAspect="1"/>
          </p:cNvPicPr>
          <p:nvPr userDrawn="1"/>
        </p:nvPicPr>
        <p:blipFill>
          <a:blip r:embed="rId18" cstate="screen">
            <a:extLst>
              <a:ext uri="{28A0092B-C50C-407E-A947-70E740481C1C}">
                <a14:useLocalDpi xmlns:a14="http://schemas.microsoft.com/office/drawing/2010/main" val="0"/>
              </a:ext>
            </a:extLst>
          </a:blip>
          <a:stretch>
            <a:fillRect/>
          </a:stretch>
        </p:blipFill>
        <p:spPr>
          <a:xfrm>
            <a:off x="6555519" y="2785124"/>
            <a:ext cx="720000" cy="460066"/>
          </a:xfrm>
          <a:prstGeom prst="rect">
            <a:avLst/>
          </a:prstGeom>
        </p:spPr>
      </p:pic>
      <p:pic>
        <p:nvPicPr>
          <p:cNvPr id="14" name="Image 13"/>
          <p:cNvPicPr>
            <a:picLocks noChangeAspect="1"/>
          </p:cNvPicPr>
          <p:nvPr userDrawn="1"/>
        </p:nvPicPr>
        <p:blipFill>
          <a:blip r:embed="rId19" cstate="screen">
            <a:extLst>
              <a:ext uri="{28A0092B-C50C-407E-A947-70E740481C1C}">
                <a14:useLocalDpi xmlns:a14="http://schemas.microsoft.com/office/drawing/2010/main" val="0"/>
              </a:ext>
            </a:extLst>
          </a:blip>
          <a:stretch>
            <a:fillRect/>
          </a:stretch>
        </p:blipFill>
        <p:spPr>
          <a:xfrm>
            <a:off x="6595531" y="5244344"/>
            <a:ext cx="754269" cy="720000"/>
          </a:xfrm>
          <a:prstGeom prst="rect">
            <a:avLst/>
          </a:prstGeom>
        </p:spPr>
      </p:pic>
      <p:pic>
        <p:nvPicPr>
          <p:cNvPr id="15" name="Image 14"/>
          <p:cNvPicPr>
            <a:picLocks noChangeAspect="1"/>
          </p:cNvPicPr>
          <p:nvPr userDrawn="1"/>
        </p:nvPicPr>
        <p:blipFill>
          <a:blip r:embed="rId20" cstate="screen">
            <a:extLst>
              <a:ext uri="{28A0092B-C50C-407E-A947-70E740481C1C}">
                <a14:useLocalDpi xmlns:a14="http://schemas.microsoft.com/office/drawing/2010/main" val="0"/>
              </a:ext>
            </a:extLst>
          </a:blip>
          <a:stretch>
            <a:fillRect/>
          </a:stretch>
        </p:blipFill>
        <p:spPr>
          <a:xfrm>
            <a:off x="4602485" y="5257583"/>
            <a:ext cx="679869" cy="720000"/>
          </a:xfrm>
          <a:prstGeom prst="rect">
            <a:avLst/>
          </a:prstGeom>
        </p:spPr>
      </p:pic>
      <p:pic>
        <p:nvPicPr>
          <p:cNvPr id="16" name="Image 15"/>
          <p:cNvPicPr>
            <a:picLocks noChangeAspect="1"/>
          </p:cNvPicPr>
          <p:nvPr userDrawn="1"/>
        </p:nvPicPr>
        <p:blipFill>
          <a:blip r:embed="rId21" cstate="screen">
            <a:extLst>
              <a:ext uri="{28A0092B-C50C-407E-A947-70E740481C1C}">
                <a14:useLocalDpi xmlns:a14="http://schemas.microsoft.com/office/drawing/2010/main" val="0"/>
              </a:ext>
            </a:extLst>
          </a:blip>
          <a:stretch>
            <a:fillRect/>
          </a:stretch>
        </p:blipFill>
        <p:spPr>
          <a:xfrm>
            <a:off x="8512106" y="5366580"/>
            <a:ext cx="720000" cy="502007"/>
          </a:xfrm>
          <a:prstGeom prst="rect">
            <a:avLst/>
          </a:prstGeom>
        </p:spPr>
      </p:pic>
      <p:pic>
        <p:nvPicPr>
          <p:cNvPr id="18" name="Image 17"/>
          <p:cNvPicPr>
            <a:picLocks noChangeAspect="1"/>
          </p:cNvPicPr>
          <p:nvPr userDrawn="1"/>
        </p:nvPicPr>
        <p:blipFill>
          <a:blip r:embed="rId22" cstate="screen">
            <a:extLst>
              <a:ext uri="{28A0092B-C50C-407E-A947-70E740481C1C}">
                <a14:useLocalDpi xmlns:a14="http://schemas.microsoft.com/office/drawing/2010/main" val="0"/>
              </a:ext>
            </a:extLst>
          </a:blip>
          <a:stretch>
            <a:fillRect/>
          </a:stretch>
        </p:blipFill>
        <p:spPr>
          <a:xfrm>
            <a:off x="4516162" y="4061212"/>
            <a:ext cx="720000" cy="454932"/>
          </a:xfrm>
          <a:prstGeom prst="rect">
            <a:avLst/>
          </a:prstGeom>
        </p:spPr>
      </p:pic>
      <p:pic>
        <p:nvPicPr>
          <p:cNvPr id="19" name="Image 18"/>
          <p:cNvPicPr>
            <a:picLocks noChangeAspect="1"/>
          </p:cNvPicPr>
          <p:nvPr userDrawn="1"/>
        </p:nvPicPr>
        <p:blipFill>
          <a:blip r:embed="rId23" cstate="screen">
            <a:extLst>
              <a:ext uri="{28A0092B-C50C-407E-A947-70E740481C1C}">
                <a14:useLocalDpi xmlns:a14="http://schemas.microsoft.com/office/drawing/2010/main" val="0"/>
              </a:ext>
            </a:extLst>
          </a:blip>
          <a:stretch>
            <a:fillRect/>
          </a:stretch>
        </p:blipFill>
        <p:spPr>
          <a:xfrm>
            <a:off x="10545283" y="5257583"/>
            <a:ext cx="720000" cy="720000"/>
          </a:xfrm>
          <a:prstGeom prst="rect">
            <a:avLst/>
          </a:prstGeom>
        </p:spPr>
      </p:pic>
      <p:pic>
        <p:nvPicPr>
          <p:cNvPr id="20" name="Image 19"/>
          <p:cNvPicPr>
            <a:picLocks noChangeAspect="1"/>
          </p:cNvPicPr>
          <p:nvPr userDrawn="1"/>
        </p:nvPicPr>
        <p:blipFill>
          <a:blip r:embed="rId24" cstate="screen">
            <a:extLst>
              <a:ext uri="{28A0092B-C50C-407E-A947-70E740481C1C}">
                <a14:useLocalDpi xmlns:a14="http://schemas.microsoft.com/office/drawing/2010/main" val="0"/>
              </a:ext>
            </a:extLst>
          </a:blip>
          <a:stretch>
            <a:fillRect/>
          </a:stretch>
        </p:blipFill>
        <p:spPr>
          <a:xfrm>
            <a:off x="6578580" y="3891386"/>
            <a:ext cx="720000" cy="720000"/>
          </a:xfrm>
          <a:prstGeom prst="rect">
            <a:avLst/>
          </a:prstGeom>
        </p:spPr>
      </p:pic>
      <p:pic>
        <p:nvPicPr>
          <p:cNvPr id="36" name="Image 35"/>
          <p:cNvPicPr>
            <a:picLocks noChangeAspect="1"/>
          </p:cNvPicPr>
          <p:nvPr userDrawn="1"/>
        </p:nvPicPr>
        <p:blipFill>
          <a:blip r:embed="rId25" cstate="screen">
            <a:extLst>
              <a:ext uri="{28A0092B-C50C-407E-A947-70E740481C1C}">
                <a14:useLocalDpi xmlns:a14="http://schemas.microsoft.com/office/drawing/2010/main" val="0"/>
              </a:ext>
            </a:extLst>
          </a:blip>
          <a:stretch>
            <a:fillRect/>
          </a:stretch>
        </p:blipFill>
        <p:spPr>
          <a:xfrm>
            <a:off x="2521028" y="5257583"/>
            <a:ext cx="720000" cy="720000"/>
          </a:xfrm>
          <a:prstGeom prst="rect">
            <a:avLst/>
          </a:prstGeom>
        </p:spPr>
      </p:pic>
      <p:pic>
        <p:nvPicPr>
          <p:cNvPr id="33" name="Image 32"/>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4659360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PICTO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sp>
        <p:nvSpPr>
          <p:cNvPr id="3" name="Espace réservé du contenu 4">
            <a:extLst>
              <a:ext uri="{FF2B5EF4-FFF2-40B4-BE49-F238E27FC236}">
                <a16:creationId xmlns:a16="http://schemas.microsoft.com/office/drawing/2014/main" id="{FC92B49F-272F-6FFD-ECAA-F065F3E7C2BA}"/>
              </a:ext>
            </a:extLst>
          </p:cNvPr>
          <p:cNvSpPr>
            <a:spLocks noGrp="1"/>
          </p:cNvSpPr>
          <p:nvPr>
            <p:ph sz="quarter" idx="14" hasCustomPrompt="1"/>
          </p:nvPr>
        </p:nvSpPr>
        <p:spPr>
          <a:xfrm>
            <a:off x="649195" y="446087"/>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PICTOS</a:t>
            </a:r>
          </a:p>
        </p:txBody>
      </p:sp>
      <p:pic>
        <p:nvPicPr>
          <p:cNvPr id="2" name="Image 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649195" y="1442126"/>
            <a:ext cx="670159" cy="720000"/>
          </a:xfrm>
          <a:prstGeom prst="rect">
            <a:avLst/>
          </a:prstGeom>
        </p:spPr>
      </p:pic>
      <p:pic>
        <p:nvPicPr>
          <p:cNvPr id="12" name="Image 11"/>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538444" y="2758189"/>
            <a:ext cx="778132" cy="720000"/>
          </a:xfrm>
          <a:prstGeom prst="rect">
            <a:avLst/>
          </a:prstGeom>
        </p:spPr>
      </p:pic>
      <p:pic>
        <p:nvPicPr>
          <p:cNvPr id="13" name="Image 12"/>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2531438" y="1447702"/>
            <a:ext cx="720000" cy="720000"/>
          </a:xfrm>
          <a:prstGeom prst="rect">
            <a:avLst/>
          </a:prstGeom>
        </p:spPr>
      </p:pic>
      <p:pic>
        <p:nvPicPr>
          <p:cNvPr id="14" name="Image 13"/>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4463522" y="1445577"/>
            <a:ext cx="720000" cy="720000"/>
          </a:xfrm>
          <a:prstGeom prst="rect">
            <a:avLst/>
          </a:prstGeom>
        </p:spPr>
      </p:pic>
      <p:pic>
        <p:nvPicPr>
          <p:cNvPr id="15" name="Image 14"/>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6395606" y="1442126"/>
            <a:ext cx="720000" cy="720000"/>
          </a:xfrm>
          <a:prstGeom prst="rect">
            <a:avLst/>
          </a:prstGeom>
        </p:spPr>
      </p:pic>
      <p:pic>
        <p:nvPicPr>
          <p:cNvPr id="16" name="Image 15"/>
          <p:cNvPicPr>
            <a:picLocks noChangeAspect="1"/>
          </p:cNvPicPr>
          <p:nvPr userDrawn="1"/>
        </p:nvPicPr>
        <p:blipFill>
          <a:blip r:embed="rId8" cstate="screen">
            <a:extLst>
              <a:ext uri="{28A0092B-C50C-407E-A947-70E740481C1C}">
                <a14:useLocalDpi xmlns:a14="http://schemas.microsoft.com/office/drawing/2010/main" val="0"/>
              </a:ext>
            </a:extLst>
          </a:blip>
          <a:stretch>
            <a:fillRect/>
          </a:stretch>
        </p:blipFill>
        <p:spPr>
          <a:xfrm>
            <a:off x="8327690" y="1449827"/>
            <a:ext cx="720000" cy="720000"/>
          </a:xfrm>
          <a:prstGeom prst="rect">
            <a:avLst/>
          </a:prstGeom>
        </p:spPr>
      </p:pic>
      <p:pic>
        <p:nvPicPr>
          <p:cNvPr id="17" name="Image 16"/>
          <p:cNvPicPr>
            <a:picLocks noChangeAspect="1"/>
          </p:cNvPicPr>
          <p:nvPr userDrawn="1"/>
        </p:nvPicPr>
        <p:blipFill>
          <a:blip r:embed="rId9" cstate="screen">
            <a:extLst>
              <a:ext uri="{28A0092B-C50C-407E-A947-70E740481C1C}">
                <a14:useLocalDpi xmlns:a14="http://schemas.microsoft.com/office/drawing/2010/main" val="0"/>
              </a:ext>
            </a:extLst>
          </a:blip>
          <a:stretch>
            <a:fillRect/>
          </a:stretch>
        </p:blipFill>
        <p:spPr>
          <a:xfrm>
            <a:off x="2531438" y="2758189"/>
            <a:ext cx="720000" cy="720000"/>
          </a:xfrm>
          <a:prstGeom prst="rect">
            <a:avLst/>
          </a:prstGeom>
        </p:spPr>
      </p:pic>
      <p:pic>
        <p:nvPicPr>
          <p:cNvPr id="18" name="Image 17"/>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0300280" y="1504497"/>
            <a:ext cx="720000" cy="720000"/>
          </a:xfrm>
          <a:prstGeom prst="rect">
            <a:avLst/>
          </a:prstGeom>
        </p:spPr>
      </p:pic>
      <p:pic>
        <p:nvPicPr>
          <p:cNvPr id="23" name="Image 22"/>
          <p:cNvPicPr>
            <a:picLocks noChangeAspect="1"/>
          </p:cNvPicPr>
          <p:nvPr userDrawn="1"/>
        </p:nvPicPr>
        <p:blipFill>
          <a:blip r:embed="rId11" cstate="screen">
            <a:extLst>
              <a:ext uri="{28A0092B-C50C-407E-A947-70E740481C1C}">
                <a14:useLocalDpi xmlns:a14="http://schemas.microsoft.com/office/drawing/2010/main" val="0"/>
              </a:ext>
            </a:extLst>
          </a:blip>
          <a:stretch>
            <a:fillRect/>
          </a:stretch>
        </p:blipFill>
        <p:spPr>
          <a:xfrm>
            <a:off x="479520" y="5251042"/>
            <a:ext cx="807990" cy="720000"/>
          </a:xfrm>
          <a:prstGeom prst="rect">
            <a:avLst/>
          </a:prstGeom>
        </p:spPr>
      </p:pic>
      <p:pic>
        <p:nvPicPr>
          <p:cNvPr id="19" name="Image 18"/>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479520" y="3981404"/>
            <a:ext cx="720000" cy="720000"/>
          </a:xfrm>
          <a:prstGeom prst="rect">
            <a:avLst/>
          </a:prstGeom>
        </p:spPr>
      </p:pic>
      <p:pic>
        <p:nvPicPr>
          <p:cNvPr id="20" name="Image 19"/>
          <p:cNvPicPr>
            <a:picLocks noChangeAspect="1"/>
          </p:cNvPicPr>
          <p:nvPr userDrawn="1"/>
        </p:nvPicPr>
        <p:blipFill>
          <a:blip r:embed="rId13" cstate="screen">
            <a:extLst>
              <a:ext uri="{28A0092B-C50C-407E-A947-70E740481C1C}">
                <a14:useLocalDpi xmlns:a14="http://schemas.microsoft.com/office/drawing/2010/main" val="0"/>
              </a:ext>
            </a:extLst>
          </a:blip>
          <a:stretch>
            <a:fillRect/>
          </a:stretch>
        </p:blipFill>
        <p:spPr>
          <a:xfrm>
            <a:off x="4463522" y="2758189"/>
            <a:ext cx="720000" cy="720000"/>
          </a:xfrm>
          <a:prstGeom prst="rect">
            <a:avLst/>
          </a:prstGeom>
        </p:spPr>
      </p:pic>
      <p:pic>
        <p:nvPicPr>
          <p:cNvPr id="22" name="Image 21"/>
          <p:cNvPicPr>
            <a:picLocks noChangeAspect="1"/>
          </p:cNvPicPr>
          <p:nvPr userDrawn="1"/>
        </p:nvPicPr>
        <p:blipFill>
          <a:blip r:embed="rId14" cstate="screen">
            <a:extLst>
              <a:ext uri="{28A0092B-C50C-407E-A947-70E740481C1C}">
                <a14:useLocalDpi xmlns:a14="http://schemas.microsoft.com/office/drawing/2010/main" val="0"/>
              </a:ext>
            </a:extLst>
          </a:blip>
          <a:stretch>
            <a:fillRect/>
          </a:stretch>
        </p:blipFill>
        <p:spPr>
          <a:xfrm>
            <a:off x="6395606" y="2791396"/>
            <a:ext cx="720000" cy="720000"/>
          </a:xfrm>
          <a:prstGeom prst="rect">
            <a:avLst/>
          </a:prstGeom>
        </p:spPr>
      </p:pic>
      <p:pic>
        <p:nvPicPr>
          <p:cNvPr id="26" name="Image 25"/>
          <p:cNvPicPr>
            <a:picLocks noChangeAspect="1"/>
          </p:cNvPicPr>
          <p:nvPr userDrawn="1"/>
        </p:nvPicPr>
        <p:blipFill>
          <a:blip r:embed="rId15" cstate="screen">
            <a:extLst>
              <a:ext uri="{28A0092B-C50C-407E-A947-70E740481C1C}">
                <a14:useLocalDpi xmlns:a14="http://schemas.microsoft.com/office/drawing/2010/main" val="0"/>
              </a:ext>
            </a:extLst>
          </a:blip>
          <a:stretch>
            <a:fillRect/>
          </a:stretch>
        </p:blipFill>
        <p:spPr>
          <a:xfrm>
            <a:off x="8327690" y="2811816"/>
            <a:ext cx="720000" cy="720000"/>
          </a:xfrm>
          <a:prstGeom prst="rect">
            <a:avLst/>
          </a:prstGeom>
        </p:spPr>
      </p:pic>
      <p:pic>
        <p:nvPicPr>
          <p:cNvPr id="27" name="Image 26"/>
          <p:cNvPicPr>
            <a:picLocks noChangeAspect="1"/>
          </p:cNvPicPr>
          <p:nvPr userDrawn="1"/>
        </p:nvPicPr>
        <p:blipFill>
          <a:blip r:embed="rId16" cstate="screen">
            <a:extLst>
              <a:ext uri="{28A0092B-C50C-407E-A947-70E740481C1C}">
                <a14:useLocalDpi xmlns:a14="http://schemas.microsoft.com/office/drawing/2010/main" val="0"/>
              </a:ext>
            </a:extLst>
          </a:blip>
          <a:stretch>
            <a:fillRect/>
          </a:stretch>
        </p:blipFill>
        <p:spPr>
          <a:xfrm>
            <a:off x="10300280" y="2758189"/>
            <a:ext cx="720000" cy="720000"/>
          </a:xfrm>
          <a:prstGeom prst="rect">
            <a:avLst/>
          </a:prstGeom>
        </p:spPr>
      </p:pic>
      <p:pic>
        <p:nvPicPr>
          <p:cNvPr id="29" name="Image 28"/>
          <p:cNvPicPr>
            <a:picLocks noChangeAspect="1"/>
          </p:cNvPicPr>
          <p:nvPr userDrawn="1"/>
        </p:nvPicPr>
        <p:blipFill>
          <a:blip r:embed="rId17" cstate="screen">
            <a:extLst>
              <a:ext uri="{28A0092B-C50C-407E-A947-70E740481C1C}">
                <a14:useLocalDpi xmlns:a14="http://schemas.microsoft.com/office/drawing/2010/main" val="0"/>
              </a:ext>
            </a:extLst>
          </a:blip>
          <a:stretch>
            <a:fillRect/>
          </a:stretch>
        </p:blipFill>
        <p:spPr>
          <a:xfrm>
            <a:off x="2531438" y="3981404"/>
            <a:ext cx="720000" cy="720000"/>
          </a:xfrm>
          <a:prstGeom prst="rect">
            <a:avLst/>
          </a:prstGeom>
        </p:spPr>
      </p:pic>
      <p:pic>
        <p:nvPicPr>
          <p:cNvPr id="30" name="Image 29"/>
          <p:cNvPicPr>
            <a:picLocks noChangeAspect="1"/>
          </p:cNvPicPr>
          <p:nvPr userDrawn="1"/>
        </p:nvPicPr>
        <p:blipFill>
          <a:blip r:embed="rId18" cstate="screen">
            <a:extLst>
              <a:ext uri="{28A0092B-C50C-407E-A947-70E740481C1C}">
                <a14:useLocalDpi xmlns:a14="http://schemas.microsoft.com/office/drawing/2010/main" val="0"/>
              </a:ext>
            </a:extLst>
          </a:blip>
          <a:stretch>
            <a:fillRect/>
          </a:stretch>
        </p:blipFill>
        <p:spPr>
          <a:xfrm>
            <a:off x="4463522" y="3981404"/>
            <a:ext cx="720000" cy="720000"/>
          </a:xfrm>
          <a:prstGeom prst="rect">
            <a:avLst/>
          </a:prstGeom>
        </p:spPr>
      </p:pic>
      <p:pic>
        <p:nvPicPr>
          <p:cNvPr id="31" name="Image 30"/>
          <p:cNvPicPr>
            <a:picLocks noChangeAspect="1"/>
          </p:cNvPicPr>
          <p:nvPr userDrawn="1"/>
        </p:nvPicPr>
        <p:blipFill>
          <a:blip r:embed="rId19" cstate="screen">
            <a:extLst>
              <a:ext uri="{28A0092B-C50C-407E-A947-70E740481C1C}">
                <a14:useLocalDpi xmlns:a14="http://schemas.microsoft.com/office/drawing/2010/main" val="0"/>
              </a:ext>
            </a:extLst>
          </a:blip>
          <a:stretch>
            <a:fillRect/>
          </a:stretch>
        </p:blipFill>
        <p:spPr>
          <a:xfrm>
            <a:off x="6542409" y="3981404"/>
            <a:ext cx="657215" cy="720000"/>
          </a:xfrm>
          <a:prstGeom prst="rect">
            <a:avLst/>
          </a:prstGeom>
        </p:spPr>
      </p:pic>
      <p:pic>
        <p:nvPicPr>
          <p:cNvPr id="32" name="Image 31"/>
          <p:cNvPicPr>
            <a:picLocks noChangeAspect="1"/>
          </p:cNvPicPr>
          <p:nvPr userDrawn="1"/>
        </p:nvPicPr>
        <p:blipFill>
          <a:blip r:embed="rId20" cstate="screen">
            <a:extLst>
              <a:ext uri="{28A0092B-C50C-407E-A947-70E740481C1C}">
                <a14:useLocalDpi xmlns:a14="http://schemas.microsoft.com/office/drawing/2010/main" val="0"/>
              </a:ext>
            </a:extLst>
          </a:blip>
          <a:stretch>
            <a:fillRect/>
          </a:stretch>
        </p:blipFill>
        <p:spPr>
          <a:xfrm>
            <a:off x="2531438" y="5251042"/>
            <a:ext cx="720000" cy="720000"/>
          </a:xfrm>
          <a:prstGeom prst="rect">
            <a:avLst/>
          </a:prstGeom>
        </p:spPr>
      </p:pic>
      <p:pic>
        <p:nvPicPr>
          <p:cNvPr id="33" name="Image 32"/>
          <p:cNvPicPr>
            <a:picLocks noChangeAspect="1"/>
          </p:cNvPicPr>
          <p:nvPr userDrawn="1"/>
        </p:nvPicPr>
        <p:blipFill>
          <a:blip r:embed="rId21" cstate="screen">
            <a:extLst>
              <a:ext uri="{28A0092B-C50C-407E-A947-70E740481C1C}">
                <a14:useLocalDpi xmlns:a14="http://schemas.microsoft.com/office/drawing/2010/main" val="0"/>
              </a:ext>
            </a:extLst>
          </a:blip>
          <a:stretch>
            <a:fillRect/>
          </a:stretch>
        </p:blipFill>
        <p:spPr>
          <a:xfrm>
            <a:off x="4463522" y="5204619"/>
            <a:ext cx="720000" cy="720000"/>
          </a:xfrm>
          <a:prstGeom prst="rect">
            <a:avLst/>
          </a:prstGeom>
        </p:spPr>
      </p:pic>
      <p:pic>
        <p:nvPicPr>
          <p:cNvPr id="34" name="Image 33"/>
          <p:cNvPicPr>
            <a:picLocks noChangeAspect="1"/>
          </p:cNvPicPr>
          <p:nvPr userDrawn="1"/>
        </p:nvPicPr>
        <p:blipFill>
          <a:blip r:embed="rId22" cstate="screen">
            <a:extLst>
              <a:ext uri="{28A0092B-C50C-407E-A947-70E740481C1C}">
                <a14:useLocalDpi xmlns:a14="http://schemas.microsoft.com/office/drawing/2010/main" val="0"/>
              </a:ext>
            </a:extLst>
          </a:blip>
          <a:stretch>
            <a:fillRect/>
          </a:stretch>
        </p:blipFill>
        <p:spPr>
          <a:xfrm>
            <a:off x="6427450" y="5204619"/>
            <a:ext cx="720000" cy="720000"/>
          </a:xfrm>
          <a:prstGeom prst="rect">
            <a:avLst/>
          </a:prstGeom>
        </p:spPr>
      </p:pic>
      <p:pic>
        <p:nvPicPr>
          <p:cNvPr id="35" name="Image 34"/>
          <p:cNvPicPr>
            <a:picLocks noChangeAspect="1"/>
          </p:cNvPicPr>
          <p:nvPr userDrawn="1"/>
        </p:nvPicPr>
        <p:blipFill>
          <a:blip r:embed="rId23" cstate="screen">
            <a:extLst>
              <a:ext uri="{28A0092B-C50C-407E-A947-70E740481C1C}">
                <a14:useLocalDpi xmlns:a14="http://schemas.microsoft.com/office/drawing/2010/main" val="0"/>
              </a:ext>
            </a:extLst>
          </a:blip>
          <a:stretch>
            <a:fillRect/>
          </a:stretch>
        </p:blipFill>
        <p:spPr>
          <a:xfrm>
            <a:off x="10340786" y="5047100"/>
            <a:ext cx="720000" cy="720000"/>
          </a:xfrm>
          <a:prstGeom prst="rect">
            <a:avLst/>
          </a:prstGeom>
        </p:spPr>
      </p:pic>
      <p:pic>
        <p:nvPicPr>
          <p:cNvPr id="36" name="Image 35"/>
          <p:cNvPicPr>
            <a:picLocks noChangeAspect="1"/>
          </p:cNvPicPr>
          <p:nvPr userDrawn="1"/>
        </p:nvPicPr>
        <p:blipFill>
          <a:blip r:embed="rId24" cstate="screen">
            <a:extLst>
              <a:ext uri="{28A0092B-C50C-407E-A947-70E740481C1C}">
                <a14:useLocalDpi xmlns:a14="http://schemas.microsoft.com/office/drawing/2010/main" val="0"/>
              </a:ext>
            </a:extLst>
          </a:blip>
          <a:stretch>
            <a:fillRect/>
          </a:stretch>
        </p:blipFill>
        <p:spPr>
          <a:xfrm>
            <a:off x="10300280" y="3858039"/>
            <a:ext cx="720000" cy="720000"/>
          </a:xfrm>
          <a:prstGeom prst="rect">
            <a:avLst/>
          </a:prstGeom>
        </p:spPr>
      </p:pic>
      <p:pic>
        <p:nvPicPr>
          <p:cNvPr id="37" name="Image 36"/>
          <p:cNvPicPr>
            <a:picLocks noChangeAspect="1"/>
          </p:cNvPicPr>
          <p:nvPr userDrawn="1"/>
        </p:nvPicPr>
        <p:blipFill>
          <a:blip r:embed="rId25" cstate="screen">
            <a:extLst>
              <a:ext uri="{28A0092B-C50C-407E-A947-70E740481C1C}">
                <a14:useLocalDpi xmlns:a14="http://schemas.microsoft.com/office/drawing/2010/main" val="0"/>
              </a:ext>
            </a:extLst>
          </a:blip>
          <a:stretch>
            <a:fillRect/>
          </a:stretch>
        </p:blipFill>
        <p:spPr>
          <a:xfrm>
            <a:off x="8327690" y="3981404"/>
            <a:ext cx="720000" cy="720000"/>
          </a:xfrm>
          <a:prstGeom prst="rect">
            <a:avLst/>
          </a:prstGeom>
        </p:spPr>
      </p:pic>
      <p:pic>
        <p:nvPicPr>
          <p:cNvPr id="39" name="Image 38"/>
          <p:cNvPicPr>
            <a:picLocks noChangeAspect="1"/>
          </p:cNvPicPr>
          <p:nvPr userDrawn="1"/>
        </p:nvPicPr>
        <p:blipFill>
          <a:blip r:embed="rId26" cstate="screen">
            <a:extLst>
              <a:ext uri="{28A0092B-C50C-407E-A947-70E740481C1C}">
                <a14:useLocalDpi xmlns:a14="http://schemas.microsoft.com/office/drawing/2010/main" val="0"/>
              </a:ext>
            </a:extLst>
          </a:blip>
          <a:stretch>
            <a:fillRect/>
          </a:stretch>
        </p:blipFill>
        <p:spPr>
          <a:xfrm>
            <a:off x="8384118" y="5150992"/>
            <a:ext cx="720000" cy="720000"/>
          </a:xfrm>
          <a:prstGeom prst="rect">
            <a:avLst/>
          </a:prstGeom>
        </p:spPr>
      </p:pic>
      <p:pic>
        <p:nvPicPr>
          <p:cNvPr id="40" name="Image 39"/>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4247464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PICTOS_BI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sp>
        <p:nvSpPr>
          <p:cNvPr id="3" name="Espace réservé du contenu 4">
            <a:extLst>
              <a:ext uri="{FF2B5EF4-FFF2-40B4-BE49-F238E27FC236}">
                <a16:creationId xmlns:a16="http://schemas.microsoft.com/office/drawing/2014/main" id="{FC92B49F-272F-6FFD-ECAA-F065F3E7C2BA}"/>
              </a:ext>
            </a:extLst>
          </p:cNvPr>
          <p:cNvSpPr>
            <a:spLocks noGrp="1"/>
          </p:cNvSpPr>
          <p:nvPr>
            <p:ph sz="quarter" idx="14" hasCustomPrompt="1"/>
          </p:nvPr>
        </p:nvSpPr>
        <p:spPr>
          <a:xfrm>
            <a:off x="649195" y="446087"/>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PICTOS</a:t>
            </a:r>
          </a:p>
        </p:txBody>
      </p:sp>
      <p:sp>
        <p:nvSpPr>
          <p:cNvPr id="5" name="Espace réservé du texte 4">
            <a:extLst>
              <a:ext uri="{FF2B5EF4-FFF2-40B4-BE49-F238E27FC236}">
                <a16:creationId xmlns:a16="http://schemas.microsoft.com/office/drawing/2014/main" id="{8536FD2A-F1C5-1351-C5F4-C1347C6EB21B}"/>
              </a:ext>
            </a:extLst>
          </p:cNvPr>
          <p:cNvSpPr>
            <a:spLocks noGrp="1"/>
          </p:cNvSpPr>
          <p:nvPr>
            <p:ph type="body" sz="quarter" idx="15" hasCustomPrompt="1"/>
          </p:nvPr>
        </p:nvSpPr>
        <p:spPr>
          <a:xfrm>
            <a:off x="2555761" y="342900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6" name="Espace réservé du texte 4">
            <a:extLst>
              <a:ext uri="{FF2B5EF4-FFF2-40B4-BE49-F238E27FC236}">
                <a16:creationId xmlns:a16="http://schemas.microsoft.com/office/drawing/2014/main" id="{01A3807A-AF2A-F80F-39C9-841F85596927}"/>
              </a:ext>
            </a:extLst>
          </p:cNvPr>
          <p:cNvSpPr>
            <a:spLocks noGrp="1"/>
          </p:cNvSpPr>
          <p:nvPr>
            <p:ph type="body" sz="quarter" idx="16" hasCustomPrompt="1"/>
          </p:nvPr>
        </p:nvSpPr>
        <p:spPr>
          <a:xfrm>
            <a:off x="4064680" y="342900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7" name="Espace réservé du texte 4">
            <a:extLst>
              <a:ext uri="{FF2B5EF4-FFF2-40B4-BE49-F238E27FC236}">
                <a16:creationId xmlns:a16="http://schemas.microsoft.com/office/drawing/2014/main" id="{1C2CD5D6-4996-07E1-8AC7-7506B695A9E6}"/>
              </a:ext>
            </a:extLst>
          </p:cNvPr>
          <p:cNvSpPr>
            <a:spLocks noGrp="1"/>
          </p:cNvSpPr>
          <p:nvPr>
            <p:ph type="body" sz="quarter" idx="17" hasCustomPrompt="1"/>
          </p:nvPr>
        </p:nvSpPr>
        <p:spPr>
          <a:xfrm>
            <a:off x="5610070" y="342900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8" name="Espace réservé du texte 4">
            <a:extLst>
              <a:ext uri="{FF2B5EF4-FFF2-40B4-BE49-F238E27FC236}">
                <a16:creationId xmlns:a16="http://schemas.microsoft.com/office/drawing/2014/main" id="{9D06B306-3019-D7EC-DD92-27ABE1387EE3}"/>
              </a:ext>
            </a:extLst>
          </p:cNvPr>
          <p:cNvSpPr>
            <a:spLocks noGrp="1"/>
          </p:cNvSpPr>
          <p:nvPr>
            <p:ph type="body" sz="quarter" idx="18" hasCustomPrompt="1"/>
          </p:nvPr>
        </p:nvSpPr>
        <p:spPr>
          <a:xfrm>
            <a:off x="7169165" y="342900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9" name="Espace réservé du texte 4">
            <a:extLst>
              <a:ext uri="{FF2B5EF4-FFF2-40B4-BE49-F238E27FC236}">
                <a16:creationId xmlns:a16="http://schemas.microsoft.com/office/drawing/2014/main" id="{78EE3EA3-C321-9EA1-9B3F-3C264F50CFA7}"/>
              </a:ext>
            </a:extLst>
          </p:cNvPr>
          <p:cNvSpPr>
            <a:spLocks noGrp="1"/>
          </p:cNvSpPr>
          <p:nvPr>
            <p:ph type="body" sz="quarter" idx="19" hasCustomPrompt="1"/>
          </p:nvPr>
        </p:nvSpPr>
        <p:spPr>
          <a:xfrm>
            <a:off x="8728260" y="342900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12" name="Espace réservé pour une image  11">
            <a:extLst>
              <a:ext uri="{FF2B5EF4-FFF2-40B4-BE49-F238E27FC236}">
                <a16:creationId xmlns:a16="http://schemas.microsoft.com/office/drawing/2014/main" id="{E9B5B3BE-C4EC-79FE-CB02-61D04A4A3350}"/>
              </a:ext>
            </a:extLst>
          </p:cNvPr>
          <p:cNvSpPr>
            <a:spLocks noGrp="1"/>
          </p:cNvSpPr>
          <p:nvPr>
            <p:ph type="pic" sz="quarter" idx="20"/>
          </p:nvPr>
        </p:nvSpPr>
        <p:spPr>
          <a:xfrm>
            <a:off x="2651125" y="2346325"/>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38" name="Espace réservé pour une image  11">
            <a:extLst>
              <a:ext uri="{FF2B5EF4-FFF2-40B4-BE49-F238E27FC236}">
                <a16:creationId xmlns:a16="http://schemas.microsoft.com/office/drawing/2014/main" id="{20DE8670-201E-C9DF-48E1-FDB0BEA6866F}"/>
              </a:ext>
            </a:extLst>
          </p:cNvPr>
          <p:cNvSpPr>
            <a:spLocks noGrp="1"/>
          </p:cNvSpPr>
          <p:nvPr>
            <p:ph type="pic" sz="quarter" idx="21"/>
          </p:nvPr>
        </p:nvSpPr>
        <p:spPr>
          <a:xfrm>
            <a:off x="4088325" y="2325883"/>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2" name="Espace réservé pour une image  11">
            <a:extLst>
              <a:ext uri="{FF2B5EF4-FFF2-40B4-BE49-F238E27FC236}">
                <a16:creationId xmlns:a16="http://schemas.microsoft.com/office/drawing/2014/main" id="{1954DFC0-5D0C-19E4-5B51-E9AD10F637EF}"/>
              </a:ext>
            </a:extLst>
          </p:cNvPr>
          <p:cNvSpPr>
            <a:spLocks noGrp="1"/>
          </p:cNvSpPr>
          <p:nvPr>
            <p:ph type="pic" sz="quarter" idx="22"/>
          </p:nvPr>
        </p:nvSpPr>
        <p:spPr>
          <a:xfrm>
            <a:off x="5655582" y="2346325"/>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4" name="Espace réservé pour une image  11">
            <a:extLst>
              <a:ext uri="{FF2B5EF4-FFF2-40B4-BE49-F238E27FC236}">
                <a16:creationId xmlns:a16="http://schemas.microsoft.com/office/drawing/2014/main" id="{36848F70-05AE-0457-6857-0316FE61D7C5}"/>
              </a:ext>
            </a:extLst>
          </p:cNvPr>
          <p:cNvSpPr>
            <a:spLocks noGrp="1"/>
          </p:cNvSpPr>
          <p:nvPr>
            <p:ph type="pic" sz="quarter" idx="23"/>
          </p:nvPr>
        </p:nvSpPr>
        <p:spPr>
          <a:xfrm>
            <a:off x="7285362" y="2346267"/>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5" name="Espace réservé pour une image  11">
            <a:extLst>
              <a:ext uri="{FF2B5EF4-FFF2-40B4-BE49-F238E27FC236}">
                <a16:creationId xmlns:a16="http://schemas.microsoft.com/office/drawing/2014/main" id="{6DDBF244-A401-8172-AF37-9673B0B6ECE6}"/>
              </a:ext>
            </a:extLst>
          </p:cNvPr>
          <p:cNvSpPr>
            <a:spLocks noGrp="1"/>
          </p:cNvSpPr>
          <p:nvPr>
            <p:ph type="pic" sz="quarter" idx="24"/>
          </p:nvPr>
        </p:nvSpPr>
        <p:spPr>
          <a:xfrm>
            <a:off x="8765819" y="2317238"/>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pic>
        <p:nvPicPr>
          <p:cNvPr id="19" name="Imag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534653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PICTOS_TER">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PICTOS</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sp>
        <p:nvSpPr>
          <p:cNvPr id="15" name="Espace réservé du texte 4">
            <a:extLst>
              <a:ext uri="{FF2B5EF4-FFF2-40B4-BE49-F238E27FC236}">
                <a16:creationId xmlns:a16="http://schemas.microsoft.com/office/drawing/2014/main" id="{1B0418A7-C873-38A0-E6E1-1A06449615EC}"/>
              </a:ext>
            </a:extLst>
          </p:cNvPr>
          <p:cNvSpPr>
            <a:spLocks noGrp="1"/>
          </p:cNvSpPr>
          <p:nvPr>
            <p:ph type="body" sz="quarter" idx="15" hasCustomPrompt="1"/>
          </p:nvPr>
        </p:nvSpPr>
        <p:spPr>
          <a:xfrm>
            <a:off x="828656" y="2402083"/>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20" name="Espace réservé pour une image  11">
            <a:extLst>
              <a:ext uri="{FF2B5EF4-FFF2-40B4-BE49-F238E27FC236}">
                <a16:creationId xmlns:a16="http://schemas.microsoft.com/office/drawing/2014/main" id="{F8A630E9-E8BE-F1AE-CEAB-A40F7C467E81}"/>
              </a:ext>
            </a:extLst>
          </p:cNvPr>
          <p:cNvSpPr>
            <a:spLocks noGrp="1"/>
          </p:cNvSpPr>
          <p:nvPr>
            <p:ph type="pic" sz="quarter" idx="20"/>
          </p:nvPr>
        </p:nvSpPr>
        <p:spPr>
          <a:xfrm>
            <a:off x="924020" y="1391978"/>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29" name="Espace réservé du texte 4">
            <a:extLst>
              <a:ext uri="{FF2B5EF4-FFF2-40B4-BE49-F238E27FC236}">
                <a16:creationId xmlns:a16="http://schemas.microsoft.com/office/drawing/2014/main" id="{7492FEA5-6F11-704B-1FE7-62D1F13CA9F9}"/>
              </a:ext>
            </a:extLst>
          </p:cNvPr>
          <p:cNvSpPr>
            <a:spLocks noGrp="1"/>
          </p:cNvSpPr>
          <p:nvPr>
            <p:ph type="body" sz="quarter" idx="21" hasCustomPrompt="1"/>
          </p:nvPr>
        </p:nvSpPr>
        <p:spPr>
          <a:xfrm>
            <a:off x="3542827" y="2373054"/>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30" name="Espace réservé pour une image  11">
            <a:extLst>
              <a:ext uri="{FF2B5EF4-FFF2-40B4-BE49-F238E27FC236}">
                <a16:creationId xmlns:a16="http://schemas.microsoft.com/office/drawing/2014/main" id="{645E4C99-DCE7-AAE3-7295-02C01E11A793}"/>
              </a:ext>
            </a:extLst>
          </p:cNvPr>
          <p:cNvSpPr>
            <a:spLocks noGrp="1"/>
          </p:cNvSpPr>
          <p:nvPr>
            <p:ph type="pic" sz="quarter" idx="22"/>
          </p:nvPr>
        </p:nvSpPr>
        <p:spPr>
          <a:xfrm>
            <a:off x="3638191" y="1362949"/>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31" name="Espace réservé du texte 4">
            <a:extLst>
              <a:ext uri="{FF2B5EF4-FFF2-40B4-BE49-F238E27FC236}">
                <a16:creationId xmlns:a16="http://schemas.microsoft.com/office/drawing/2014/main" id="{295AB246-D5E1-798F-5F76-84DAAC6D440A}"/>
              </a:ext>
            </a:extLst>
          </p:cNvPr>
          <p:cNvSpPr>
            <a:spLocks noGrp="1"/>
          </p:cNvSpPr>
          <p:nvPr>
            <p:ph type="body" sz="quarter" idx="23" hasCustomPrompt="1"/>
          </p:nvPr>
        </p:nvSpPr>
        <p:spPr>
          <a:xfrm>
            <a:off x="6329571" y="235854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32" name="Espace réservé pour une image  11">
            <a:extLst>
              <a:ext uri="{FF2B5EF4-FFF2-40B4-BE49-F238E27FC236}">
                <a16:creationId xmlns:a16="http://schemas.microsoft.com/office/drawing/2014/main" id="{9ECEAA43-C22E-D26E-B832-7A6D18769C4C}"/>
              </a:ext>
            </a:extLst>
          </p:cNvPr>
          <p:cNvSpPr>
            <a:spLocks noGrp="1"/>
          </p:cNvSpPr>
          <p:nvPr>
            <p:ph type="pic" sz="quarter" idx="24"/>
          </p:nvPr>
        </p:nvSpPr>
        <p:spPr>
          <a:xfrm>
            <a:off x="6424935" y="1348435"/>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33" name="Espace réservé du texte 4">
            <a:extLst>
              <a:ext uri="{FF2B5EF4-FFF2-40B4-BE49-F238E27FC236}">
                <a16:creationId xmlns:a16="http://schemas.microsoft.com/office/drawing/2014/main" id="{F37B9511-53ED-CEA1-8AF0-724F7B84A485}"/>
              </a:ext>
            </a:extLst>
          </p:cNvPr>
          <p:cNvSpPr>
            <a:spLocks noGrp="1"/>
          </p:cNvSpPr>
          <p:nvPr>
            <p:ph type="body" sz="quarter" idx="25" hasCustomPrompt="1"/>
          </p:nvPr>
        </p:nvSpPr>
        <p:spPr>
          <a:xfrm>
            <a:off x="9000198" y="2329511"/>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34" name="Espace réservé pour une image  11">
            <a:extLst>
              <a:ext uri="{FF2B5EF4-FFF2-40B4-BE49-F238E27FC236}">
                <a16:creationId xmlns:a16="http://schemas.microsoft.com/office/drawing/2014/main" id="{4750B02D-2839-2C6E-1D15-977C3729E514}"/>
              </a:ext>
            </a:extLst>
          </p:cNvPr>
          <p:cNvSpPr>
            <a:spLocks noGrp="1"/>
          </p:cNvSpPr>
          <p:nvPr>
            <p:ph type="pic" sz="quarter" idx="26"/>
          </p:nvPr>
        </p:nvSpPr>
        <p:spPr>
          <a:xfrm>
            <a:off x="9095562" y="1319406"/>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37" name="Espace réservé du texte 4">
            <a:extLst>
              <a:ext uri="{FF2B5EF4-FFF2-40B4-BE49-F238E27FC236}">
                <a16:creationId xmlns:a16="http://schemas.microsoft.com/office/drawing/2014/main" id="{535D30BE-310C-FF33-14A8-C6621F7FC35E}"/>
              </a:ext>
            </a:extLst>
          </p:cNvPr>
          <p:cNvSpPr>
            <a:spLocks noGrp="1"/>
          </p:cNvSpPr>
          <p:nvPr>
            <p:ph type="body" sz="quarter" idx="27" hasCustomPrompt="1"/>
          </p:nvPr>
        </p:nvSpPr>
        <p:spPr>
          <a:xfrm>
            <a:off x="2338141" y="3606768"/>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38" name="Espace réservé pour une image  11">
            <a:extLst>
              <a:ext uri="{FF2B5EF4-FFF2-40B4-BE49-F238E27FC236}">
                <a16:creationId xmlns:a16="http://schemas.microsoft.com/office/drawing/2014/main" id="{D7829D06-D918-B5CA-6B98-F08AF14FC3C8}"/>
              </a:ext>
            </a:extLst>
          </p:cNvPr>
          <p:cNvSpPr>
            <a:spLocks noGrp="1"/>
          </p:cNvSpPr>
          <p:nvPr>
            <p:ph type="pic" sz="quarter" idx="28"/>
          </p:nvPr>
        </p:nvSpPr>
        <p:spPr>
          <a:xfrm>
            <a:off x="2433505" y="2596663"/>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39" name="Espace réservé du texte 4">
            <a:extLst>
              <a:ext uri="{FF2B5EF4-FFF2-40B4-BE49-F238E27FC236}">
                <a16:creationId xmlns:a16="http://schemas.microsoft.com/office/drawing/2014/main" id="{65A9345F-D70C-575E-7B67-E9CDE824DD29}"/>
              </a:ext>
            </a:extLst>
          </p:cNvPr>
          <p:cNvSpPr>
            <a:spLocks noGrp="1"/>
          </p:cNvSpPr>
          <p:nvPr>
            <p:ph type="body" sz="quarter" idx="29" hasCustomPrompt="1"/>
          </p:nvPr>
        </p:nvSpPr>
        <p:spPr>
          <a:xfrm>
            <a:off x="5052312" y="3577739"/>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40" name="Espace réservé pour une image  11">
            <a:extLst>
              <a:ext uri="{FF2B5EF4-FFF2-40B4-BE49-F238E27FC236}">
                <a16:creationId xmlns:a16="http://schemas.microsoft.com/office/drawing/2014/main" id="{7E4F05DD-9E8E-BB1A-9D2F-94A87C88DCEF}"/>
              </a:ext>
            </a:extLst>
          </p:cNvPr>
          <p:cNvSpPr>
            <a:spLocks noGrp="1"/>
          </p:cNvSpPr>
          <p:nvPr>
            <p:ph type="pic" sz="quarter" idx="30"/>
          </p:nvPr>
        </p:nvSpPr>
        <p:spPr>
          <a:xfrm>
            <a:off x="5147676" y="2567634"/>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1" name="Espace réservé du texte 4">
            <a:extLst>
              <a:ext uri="{FF2B5EF4-FFF2-40B4-BE49-F238E27FC236}">
                <a16:creationId xmlns:a16="http://schemas.microsoft.com/office/drawing/2014/main" id="{5FCBF5FD-3C8B-B517-B094-9A0A62413CA2}"/>
              </a:ext>
            </a:extLst>
          </p:cNvPr>
          <p:cNvSpPr>
            <a:spLocks noGrp="1"/>
          </p:cNvSpPr>
          <p:nvPr>
            <p:ph type="body" sz="quarter" idx="31" hasCustomPrompt="1"/>
          </p:nvPr>
        </p:nvSpPr>
        <p:spPr>
          <a:xfrm>
            <a:off x="7839056" y="3563225"/>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42" name="Espace réservé pour une image  11">
            <a:extLst>
              <a:ext uri="{FF2B5EF4-FFF2-40B4-BE49-F238E27FC236}">
                <a16:creationId xmlns:a16="http://schemas.microsoft.com/office/drawing/2014/main" id="{D0B7593C-B34F-D2EE-6CC6-96C3CDFEF113}"/>
              </a:ext>
            </a:extLst>
          </p:cNvPr>
          <p:cNvSpPr>
            <a:spLocks noGrp="1"/>
          </p:cNvSpPr>
          <p:nvPr>
            <p:ph type="pic" sz="quarter" idx="32"/>
          </p:nvPr>
        </p:nvSpPr>
        <p:spPr>
          <a:xfrm>
            <a:off x="7934420" y="2553120"/>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3" name="Espace réservé du texte 4">
            <a:extLst>
              <a:ext uri="{FF2B5EF4-FFF2-40B4-BE49-F238E27FC236}">
                <a16:creationId xmlns:a16="http://schemas.microsoft.com/office/drawing/2014/main" id="{B0FCBDC6-7628-3811-972D-C78F431BEF10}"/>
              </a:ext>
            </a:extLst>
          </p:cNvPr>
          <p:cNvSpPr>
            <a:spLocks noGrp="1"/>
          </p:cNvSpPr>
          <p:nvPr>
            <p:ph type="body" sz="quarter" idx="33" hasCustomPrompt="1"/>
          </p:nvPr>
        </p:nvSpPr>
        <p:spPr>
          <a:xfrm>
            <a:off x="10509683" y="3534196"/>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44" name="Espace réservé pour une image  11">
            <a:extLst>
              <a:ext uri="{FF2B5EF4-FFF2-40B4-BE49-F238E27FC236}">
                <a16:creationId xmlns:a16="http://schemas.microsoft.com/office/drawing/2014/main" id="{E28A7980-5CC6-8B75-BCB9-23DBB5294A3B}"/>
              </a:ext>
            </a:extLst>
          </p:cNvPr>
          <p:cNvSpPr>
            <a:spLocks noGrp="1"/>
          </p:cNvSpPr>
          <p:nvPr>
            <p:ph type="pic" sz="quarter" idx="34"/>
          </p:nvPr>
        </p:nvSpPr>
        <p:spPr>
          <a:xfrm>
            <a:off x="10605047" y="2524091"/>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5" name="Espace réservé du texte 4">
            <a:extLst>
              <a:ext uri="{FF2B5EF4-FFF2-40B4-BE49-F238E27FC236}">
                <a16:creationId xmlns:a16="http://schemas.microsoft.com/office/drawing/2014/main" id="{C598BE74-7984-EBC6-CA26-713003299BCC}"/>
              </a:ext>
            </a:extLst>
          </p:cNvPr>
          <p:cNvSpPr>
            <a:spLocks noGrp="1"/>
          </p:cNvSpPr>
          <p:nvPr>
            <p:ph type="body" sz="quarter" idx="35" hasCustomPrompt="1"/>
          </p:nvPr>
        </p:nvSpPr>
        <p:spPr>
          <a:xfrm>
            <a:off x="828656" y="4884025"/>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46" name="Espace réservé pour une image  11">
            <a:extLst>
              <a:ext uri="{FF2B5EF4-FFF2-40B4-BE49-F238E27FC236}">
                <a16:creationId xmlns:a16="http://schemas.microsoft.com/office/drawing/2014/main" id="{DE0F3F98-FBC5-1AC2-FE65-CD97739B78FE}"/>
              </a:ext>
            </a:extLst>
          </p:cNvPr>
          <p:cNvSpPr>
            <a:spLocks noGrp="1"/>
          </p:cNvSpPr>
          <p:nvPr>
            <p:ph type="pic" sz="quarter" idx="36"/>
          </p:nvPr>
        </p:nvSpPr>
        <p:spPr>
          <a:xfrm>
            <a:off x="924020" y="3873920"/>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7" name="Espace réservé du texte 4">
            <a:extLst>
              <a:ext uri="{FF2B5EF4-FFF2-40B4-BE49-F238E27FC236}">
                <a16:creationId xmlns:a16="http://schemas.microsoft.com/office/drawing/2014/main" id="{82586696-9664-52BF-983D-33F6C9AFA256}"/>
              </a:ext>
            </a:extLst>
          </p:cNvPr>
          <p:cNvSpPr>
            <a:spLocks noGrp="1"/>
          </p:cNvSpPr>
          <p:nvPr>
            <p:ph type="body" sz="quarter" idx="37" hasCustomPrompt="1"/>
          </p:nvPr>
        </p:nvSpPr>
        <p:spPr>
          <a:xfrm>
            <a:off x="3542827" y="4854996"/>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48" name="Espace réservé pour une image  11">
            <a:extLst>
              <a:ext uri="{FF2B5EF4-FFF2-40B4-BE49-F238E27FC236}">
                <a16:creationId xmlns:a16="http://schemas.microsoft.com/office/drawing/2014/main" id="{ADFB9CE1-5335-F52F-CA90-B804D8839355}"/>
              </a:ext>
            </a:extLst>
          </p:cNvPr>
          <p:cNvSpPr>
            <a:spLocks noGrp="1"/>
          </p:cNvSpPr>
          <p:nvPr>
            <p:ph type="pic" sz="quarter" idx="38"/>
          </p:nvPr>
        </p:nvSpPr>
        <p:spPr>
          <a:xfrm>
            <a:off x="3638191" y="3844891"/>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9" name="Espace réservé du texte 4">
            <a:extLst>
              <a:ext uri="{FF2B5EF4-FFF2-40B4-BE49-F238E27FC236}">
                <a16:creationId xmlns:a16="http://schemas.microsoft.com/office/drawing/2014/main" id="{9969D205-61F1-0458-3AAF-17F1C487C9AC}"/>
              </a:ext>
            </a:extLst>
          </p:cNvPr>
          <p:cNvSpPr>
            <a:spLocks noGrp="1"/>
          </p:cNvSpPr>
          <p:nvPr>
            <p:ph type="body" sz="quarter" idx="39" hasCustomPrompt="1"/>
          </p:nvPr>
        </p:nvSpPr>
        <p:spPr>
          <a:xfrm>
            <a:off x="6329571" y="4840482"/>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50" name="Espace réservé pour une image  11">
            <a:extLst>
              <a:ext uri="{FF2B5EF4-FFF2-40B4-BE49-F238E27FC236}">
                <a16:creationId xmlns:a16="http://schemas.microsoft.com/office/drawing/2014/main" id="{071FB513-D22E-CCF4-F120-783DBEDFDB01}"/>
              </a:ext>
            </a:extLst>
          </p:cNvPr>
          <p:cNvSpPr>
            <a:spLocks noGrp="1"/>
          </p:cNvSpPr>
          <p:nvPr>
            <p:ph type="pic" sz="quarter" idx="40"/>
          </p:nvPr>
        </p:nvSpPr>
        <p:spPr>
          <a:xfrm>
            <a:off x="6424935" y="3830377"/>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51" name="Espace réservé du texte 4">
            <a:extLst>
              <a:ext uri="{FF2B5EF4-FFF2-40B4-BE49-F238E27FC236}">
                <a16:creationId xmlns:a16="http://schemas.microsoft.com/office/drawing/2014/main" id="{C42A6290-B8B2-2521-C504-08A7B289DB25}"/>
              </a:ext>
            </a:extLst>
          </p:cNvPr>
          <p:cNvSpPr>
            <a:spLocks noGrp="1"/>
          </p:cNvSpPr>
          <p:nvPr>
            <p:ph type="body" sz="quarter" idx="41" hasCustomPrompt="1"/>
          </p:nvPr>
        </p:nvSpPr>
        <p:spPr>
          <a:xfrm>
            <a:off x="9000198" y="4811453"/>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52" name="Espace réservé pour une image  11">
            <a:extLst>
              <a:ext uri="{FF2B5EF4-FFF2-40B4-BE49-F238E27FC236}">
                <a16:creationId xmlns:a16="http://schemas.microsoft.com/office/drawing/2014/main" id="{69254771-5A95-2357-F70A-821F46936AE4}"/>
              </a:ext>
            </a:extLst>
          </p:cNvPr>
          <p:cNvSpPr>
            <a:spLocks noGrp="1"/>
          </p:cNvSpPr>
          <p:nvPr>
            <p:ph type="pic" sz="quarter" idx="42"/>
          </p:nvPr>
        </p:nvSpPr>
        <p:spPr>
          <a:xfrm>
            <a:off x="9095562" y="3801348"/>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pic>
        <p:nvPicPr>
          <p:cNvPr id="36" name="Image 3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0192107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CONCLUSION_BIS">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236829F-F629-CDD0-ADCD-09D591744F9B}"/>
              </a:ext>
            </a:extLst>
          </p:cNvPr>
          <p:cNvPicPr>
            <a:picLocks noChangeAspect="1"/>
          </p:cNvPicPr>
          <p:nvPr userDrawn="1"/>
        </p:nvPicPr>
        <p:blipFill>
          <a:blip r:embed="rId2"/>
          <a:stretch>
            <a:fillRect/>
          </a:stretch>
        </p:blipFill>
        <p:spPr>
          <a:xfrm>
            <a:off x="-381669" y="1626431"/>
            <a:ext cx="2882900" cy="3340100"/>
          </a:xfrm>
          <a:prstGeom prst="rect">
            <a:avLst/>
          </a:prstGeom>
        </p:spPr>
      </p:pic>
      <p:sp>
        <p:nvSpPr>
          <p:cNvPr id="4" name="Espace réservé du contenu 4">
            <a:extLst>
              <a:ext uri="{FF2B5EF4-FFF2-40B4-BE49-F238E27FC236}">
                <a16:creationId xmlns:a16="http://schemas.microsoft.com/office/drawing/2014/main" id="{AEC95CA5-90DD-1B68-63BB-5796673452D5}"/>
              </a:ext>
            </a:extLst>
          </p:cNvPr>
          <p:cNvSpPr>
            <a:spLocks noGrp="1"/>
          </p:cNvSpPr>
          <p:nvPr>
            <p:ph sz="quarter" idx="14" hasCustomPrompt="1"/>
          </p:nvPr>
        </p:nvSpPr>
        <p:spPr>
          <a:xfrm>
            <a:off x="2726659" y="1811689"/>
            <a:ext cx="9242610" cy="365125"/>
          </a:xfrm>
          <a:prstGeom prst="rect">
            <a:avLst/>
          </a:prstGeom>
        </p:spPr>
        <p:txBody>
          <a:bodyPr>
            <a:noAutofit/>
          </a:bodyPr>
          <a:lstStyle>
            <a:lvl1pPr marL="0" indent="0">
              <a:buNone/>
              <a:defRPr sz="30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CONCLUSION</a:t>
            </a:r>
          </a:p>
        </p:txBody>
      </p:sp>
      <p:sp>
        <p:nvSpPr>
          <p:cNvPr id="9" name="Espace réservé du pied de page 4">
            <a:extLst>
              <a:ext uri="{FF2B5EF4-FFF2-40B4-BE49-F238E27FC236}">
                <a16:creationId xmlns:a16="http://schemas.microsoft.com/office/drawing/2014/main" id="{4EB80932-1780-3C04-DB19-928F8BA2B754}"/>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10" name="Espace réservé du numéro de diapositive 5">
            <a:extLst>
              <a:ext uri="{FF2B5EF4-FFF2-40B4-BE49-F238E27FC236}">
                <a16:creationId xmlns:a16="http://schemas.microsoft.com/office/drawing/2014/main" id="{E510366E-2415-0A14-3F86-F23654D9B07E}"/>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13" name="Connecteur droit 12">
            <a:extLst>
              <a:ext uri="{FF2B5EF4-FFF2-40B4-BE49-F238E27FC236}">
                <a16:creationId xmlns:a16="http://schemas.microsoft.com/office/drawing/2014/main" id="{E458EA9F-334D-6F81-6BDD-0894127B2826}"/>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14" name="Titre 1">
            <a:extLst>
              <a:ext uri="{FF2B5EF4-FFF2-40B4-BE49-F238E27FC236}">
                <a16:creationId xmlns:a16="http://schemas.microsoft.com/office/drawing/2014/main" id="{8C99935F-16B8-8410-7392-F8AF401C6332}"/>
              </a:ext>
            </a:extLst>
          </p:cNvPr>
          <p:cNvSpPr>
            <a:spLocks noGrp="1"/>
          </p:cNvSpPr>
          <p:nvPr>
            <p:ph type="title" hasCustomPrompt="1"/>
          </p:nvPr>
        </p:nvSpPr>
        <p:spPr>
          <a:xfrm>
            <a:off x="2726659" y="2454116"/>
            <a:ext cx="9075376" cy="3340100"/>
          </a:xfrm>
        </p:spPr>
        <p:txBody>
          <a:bodyPr anchor="t" anchorCtr="0">
            <a:noAutofit/>
          </a:bodyPr>
          <a:lstStyle>
            <a:lvl1pPr>
              <a:lnSpc>
                <a:spcPct val="100000"/>
              </a:lnSpc>
              <a:defRPr sz="1800" b="0" i="0" cap="none" baseline="0">
                <a:solidFill>
                  <a:srgbClr val="31429B"/>
                </a:solidFill>
              </a:defRPr>
            </a:lvl1pPr>
          </a:lstStyle>
          <a:p>
            <a:r>
              <a:rPr lang="fr-FR" dirty="0"/>
              <a:t>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a:t>
            </a:r>
          </a:p>
        </p:txBody>
      </p:sp>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5899097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COULEUR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sp>
        <p:nvSpPr>
          <p:cNvPr id="3" name="Espace réservé du contenu 4">
            <a:extLst>
              <a:ext uri="{FF2B5EF4-FFF2-40B4-BE49-F238E27FC236}">
                <a16:creationId xmlns:a16="http://schemas.microsoft.com/office/drawing/2014/main" id="{FC92B49F-272F-6FFD-ECAA-F065F3E7C2BA}"/>
              </a:ext>
            </a:extLst>
          </p:cNvPr>
          <p:cNvSpPr>
            <a:spLocks noGrp="1"/>
          </p:cNvSpPr>
          <p:nvPr>
            <p:ph sz="quarter" idx="14" hasCustomPrompt="1"/>
          </p:nvPr>
        </p:nvSpPr>
        <p:spPr>
          <a:xfrm>
            <a:off x="649195" y="446087"/>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LES COULEURS</a:t>
            </a:r>
          </a:p>
        </p:txBody>
      </p:sp>
      <p:pic>
        <p:nvPicPr>
          <p:cNvPr id="5" name="Image 4">
            <a:extLst>
              <a:ext uri="{FF2B5EF4-FFF2-40B4-BE49-F238E27FC236}">
                <a16:creationId xmlns:a16="http://schemas.microsoft.com/office/drawing/2014/main" id="{263E83E5-9AD2-E156-2977-20152ADC96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9661" y="1441922"/>
            <a:ext cx="6810015" cy="4138949"/>
          </a:xfrm>
          <a:prstGeom prst="rect">
            <a:avLst/>
          </a:prstGeom>
        </p:spPr>
      </p:pic>
      <p:pic>
        <p:nvPicPr>
          <p:cNvPr id="10" name="Imag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90905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ERCALAI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3523357" y="2312950"/>
            <a:ext cx="5753380" cy="2012932"/>
          </a:xfrm>
        </p:spPr>
        <p:txBody>
          <a:bodyPr>
            <a:noAutofit/>
          </a:bodyPr>
          <a:lstStyle>
            <a:lvl1pPr>
              <a:defRPr sz="3000" b="1" i="0" cap="all" baseline="0">
                <a:solidFill>
                  <a:srgbClr val="31429B"/>
                </a:solidFill>
              </a:defRPr>
            </a:lvl1pPr>
          </a:lstStyle>
          <a:p>
            <a:r>
              <a:rPr lang="fr-FR" dirty="0"/>
              <a:t>TITRE DE LA PARTIE UNE,</a:t>
            </a:r>
            <a:br>
              <a:rPr lang="fr-FR" dirty="0"/>
            </a:br>
            <a:r>
              <a:rPr lang="fr-FR" dirty="0"/>
              <a:t>LA BANQUE DE France</a:t>
            </a:r>
            <a:br>
              <a:rPr lang="fr-FR" dirty="0"/>
            </a:br>
            <a:r>
              <a:rPr lang="fr-FR" dirty="0"/>
              <a:t>ET SA STRATÉGIE </a:t>
            </a:r>
          </a:p>
        </p:txBody>
      </p:sp>
      <p:sp>
        <p:nvSpPr>
          <p:cNvPr id="13" name="Espace réservé du texte 3">
            <a:extLst>
              <a:ext uri="{FF2B5EF4-FFF2-40B4-BE49-F238E27FC236}">
                <a16:creationId xmlns:a16="http://schemas.microsoft.com/office/drawing/2014/main" id="{712EDFBA-524E-CEA7-C169-257232F52BDA}"/>
              </a:ext>
            </a:extLst>
          </p:cNvPr>
          <p:cNvSpPr>
            <a:spLocks noGrp="1"/>
          </p:cNvSpPr>
          <p:nvPr>
            <p:ph type="body" sz="quarter" idx="13" hasCustomPrompt="1"/>
          </p:nvPr>
        </p:nvSpPr>
        <p:spPr>
          <a:xfrm>
            <a:off x="780157" y="1092576"/>
            <a:ext cx="2743200" cy="4399890"/>
          </a:xfrm>
          <a:prstGeom prst="rect">
            <a:avLst/>
          </a:prstGeom>
        </p:spPr>
        <p:txBody>
          <a:bodyPr bIns="0" anchor="b" anchorCtr="0">
            <a:noAutofit/>
          </a:bodyPr>
          <a:lstStyle>
            <a:lvl1pPr algn="r">
              <a:buNone/>
              <a:defRPr sz="30000" b="0" i="0" baseline="0">
                <a:solidFill>
                  <a:srgbClr val="4171D9"/>
                </a:solidFill>
                <a:latin typeface="Arial" panose="020B0604020202020204" pitchFamily="34" charset="0"/>
              </a:defRPr>
            </a:lvl1pPr>
          </a:lstStyle>
          <a:p>
            <a:pPr lvl="0"/>
            <a:r>
              <a:rPr lang="fr-FR" dirty="0"/>
              <a:t>1</a:t>
            </a:r>
          </a:p>
        </p:txBody>
      </p:sp>
      <p:pic>
        <p:nvPicPr>
          <p:cNvPr id="20" name="Image 19">
            <a:extLst>
              <a:ext uri="{FF2B5EF4-FFF2-40B4-BE49-F238E27FC236}">
                <a16:creationId xmlns:a16="http://schemas.microsoft.com/office/drawing/2014/main" id="{85768840-E7B8-9F98-5A27-BACCE7664216}"/>
              </a:ext>
            </a:extLst>
          </p:cNvPr>
          <p:cNvPicPr>
            <a:picLocks noChangeAspect="1"/>
          </p:cNvPicPr>
          <p:nvPr userDrawn="1"/>
        </p:nvPicPr>
        <p:blipFill>
          <a:blip r:embed="rId2"/>
          <a:stretch>
            <a:fillRect/>
          </a:stretch>
        </p:blipFill>
        <p:spPr>
          <a:xfrm>
            <a:off x="9683750" y="1261409"/>
            <a:ext cx="2882900" cy="3340100"/>
          </a:xfrm>
          <a:prstGeom prst="rect">
            <a:avLst/>
          </a:prstGeom>
        </p:spPr>
      </p:pic>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5" name="Imag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
        <p:nvSpPr>
          <p:cNvPr id="9"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Tree>
    <p:extLst>
      <p:ext uri="{BB962C8B-B14F-4D97-AF65-F5344CB8AC3E}">
        <p14:creationId xmlns:p14="http://schemas.microsoft.com/office/powerpoint/2010/main" val="23881596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6_DERNIERE_PAGE">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170000" y="2528223"/>
            <a:ext cx="3852000" cy="1801555"/>
          </a:xfrm>
          <a:prstGeom prst="rect">
            <a:avLst/>
          </a:prstGeom>
        </p:spPr>
      </p:pic>
    </p:spTree>
    <p:extLst>
      <p:ext uri="{BB962C8B-B14F-4D97-AF65-F5344CB8AC3E}">
        <p14:creationId xmlns:p14="http://schemas.microsoft.com/office/powerpoint/2010/main" val="24126050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RE IMAG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6169109" y="632706"/>
            <a:ext cx="4832798" cy="2012932"/>
          </a:xfrm>
        </p:spPr>
        <p:txBody>
          <a:bodyPr>
            <a:noAutofit/>
          </a:bodyPr>
          <a:lstStyle>
            <a:lvl1pPr>
              <a:defRPr sz="4500" b="1" i="0" cap="all" baseline="0">
                <a:solidFill>
                  <a:srgbClr val="31429B"/>
                </a:solidFill>
              </a:defRPr>
            </a:lvl1pPr>
          </a:lstStyle>
          <a:p>
            <a:r>
              <a:rPr lang="fr-FR" dirty="0"/>
              <a:t>TITRE </a:t>
            </a:r>
            <a:br>
              <a:rPr lang="fr-FR" dirty="0"/>
            </a:br>
            <a:r>
              <a:rPr lang="fr-FR" dirty="0"/>
              <a:t>DE LA</a:t>
            </a:r>
            <a:br>
              <a:rPr lang="fr-FR" dirty="0"/>
            </a:br>
            <a:r>
              <a:rPr lang="fr-FR" dirty="0"/>
              <a:t>présentation</a:t>
            </a:r>
          </a:p>
        </p:txBody>
      </p:sp>
      <p:sp>
        <p:nvSpPr>
          <p:cNvPr id="3" name="Espace réservé de la date 2">
            <a:extLst>
              <a:ext uri="{FF2B5EF4-FFF2-40B4-BE49-F238E27FC236}">
                <a16:creationId xmlns:a16="http://schemas.microsoft.com/office/drawing/2014/main" id="{02CCD481-49DE-B90A-FE33-2F7EFD3D02CF}"/>
              </a:ext>
            </a:extLst>
          </p:cNvPr>
          <p:cNvSpPr>
            <a:spLocks noGrp="1"/>
          </p:cNvSpPr>
          <p:nvPr>
            <p:ph type="dt" sz="half" idx="10"/>
          </p:nvPr>
        </p:nvSpPr>
        <p:spPr>
          <a:xfrm>
            <a:off x="6169109" y="6256395"/>
            <a:ext cx="2743200" cy="365125"/>
          </a:xfrm>
        </p:spPr>
        <p:txBody>
          <a:bodyPr/>
          <a:lstStyle>
            <a:lvl1pPr>
              <a:defRPr sz="1000" b="1" i="0" cap="all" baseline="0">
                <a:solidFill>
                  <a:srgbClr val="31429B"/>
                </a:solidFill>
                <a:latin typeface="Arial" panose="020B0604020202020204" pitchFamily="34" charset="0"/>
              </a:defRPr>
            </a:lvl1pPr>
          </a:lstStyle>
          <a:p>
            <a:endParaRPr lang="fr-FR" dirty="0"/>
          </a:p>
        </p:txBody>
      </p:sp>
      <p:sp>
        <p:nvSpPr>
          <p:cNvPr id="7" name="Espace réservé du texte 6">
            <a:extLst>
              <a:ext uri="{FF2B5EF4-FFF2-40B4-BE49-F238E27FC236}">
                <a16:creationId xmlns:a16="http://schemas.microsoft.com/office/drawing/2014/main" id="{4861716C-01D8-BEEE-0210-6B12F919CA20}"/>
              </a:ext>
            </a:extLst>
          </p:cNvPr>
          <p:cNvSpPr>
            <a:spLocks noGrp="1"/>
          </p:cNvSpPr>
          <p:nvPr>
            <p:ph type="body" sz="quarter" idx="11" hasCustomPrompt="1"/>
          </p:nvPr>
        </p:nvSpPr>
        <p:spPr>
          <a:xfrm>
            <a:off x="6169109" y="2750751"/>
            <a:ext cx="4832798" cy="232291"/>
          </a:xfrm>
        </p:spPr>
        <p:txBody>
          <a:bodyPr>
            <a:noAutofit/>
          </a:bodyPr>
          <a:lstStyle>
            <a:lvl1pPr marL="0" indent="0">
              <a:buNone/>
              <a:defRPr lang="fr-FR" sz="1400" b="1" i="0" kern="1200" cap="all" baseline="0" dirty="0" smtClean="0">
                <a:solidFill>
                  <a:srgbClr val="31429B"/>
                </a:solidFill>
                <a:latin typeface="+mj-lt"/>
                <a:ea typeface="+mj-ea"/>
                <a:cs typeface="+mj-cs"/>
              </a:defRPr>
            </a:lvl1pPr>
          </a:lstStyle>
          <a:p>
            <a:pPr lvl="0"/>
            <a:r>
              <a:rPr lang="fr-FR" dirty="0"/>
              <a:t>NOM DE LA PERSONNE</a:t>
            </a:r>
          </a:p>
        </p:txBody>
      </p:sp>
      <p:sp>
        <p:nvSpPr>
          <p:cNvPr id="8" name="Espace réservé du texte 6">
            <a:extLst>
              <a:ext uri="{FF2B5EF4-FFF2-40B4-BE49-F238E27FC236}">
                <a16:creationId xmlns:a16="http://schemas.microsoft.com/office/drawing/2014/main" id="{DE5A4A6C-E4CD-BF69-B103-4A585F7F6D75}"/>
              </a:ext>
            </a:extLst>
          </p:cNvPr>
          <p:cNvSpPr>
            <a:spLocks noGrp="1"/>
          </p:cNvSpPr>
          <p:nvPr>
            <p:ph type="body" sz="quarter" idx="12" hasCustomPrompt="1"/>
          </p:nvPr>
        </p:nvSpPr>
        <p:spPr>
          <a:xfrm>
            <a:off x="6169109" y="3005585"/>
            <a:ext cx="4832798" cy="365124"/>
          </a:xfrm>
        </p:spPr>
        <p:txBody>
          <a:bodyPr>
            <a:noAutofit/>
          </a:bodyPr>
          <a:lstStyle>
            <a:lvl1pPr marL="0" indent="0">
              <a:buNone/>
              <a:defRPr lang="fr-FR" sz="1400" b="1" i="0" kern="1200" cap="all" baseline="0" dirty="0" smtClean="0">
                <a:solidFill>
                  <a:srgbClr val="4A82FA"/>
                </a:solidFill>
                <a:latin typeface="+mj-lt"/>
                <a:ea typeface="+mj-ea"/>
                <a:cs typeface="+mj-cs"/>
              </a:defRPr>
            </a:lvl1pPr>
          </a:lstStyle>
          <a:p>
            <a:pPr lvl="0"/>
            <a:r>
              <a:rPr lang="fr-FR" dirty="0"/>
              <a:t>NOM DU Service</a:t>
            </a:r>
          </a:p>
        </p:txBody>
      </p:sp>
      <p:pic>
        <p:nvPicPr>
          <p:cNvPr id="11" name="Image 10">
            <a:extLst>
              <a:ext uri="{FF2B5EF4-FFF2-40B4-BE49-F238E27FC236}">
                <a16:creationId xmlns:a16="http://schemas.microsoft.com/office/drawing/2014/main" id="{F179A3A2-5D7D-134E-B6EA-83493BA4D8CC}"/>
              </a:ext>
            </a:extLst>
          </p:cNvPr>
          <p:cNvPicPr>
            <a:picLocks noChangeAspect="1"/>
          </p:cNvPicPr>
          <p:nvPr userDrawn="1"/>
        </p:nvPicPr>
        <p:blipFill>
          <a:blip r:embed="rId2"/>
          <a:stretch>
            <a:fillRect/>
          </a:stretch>
        </p:blipFill>
        <p:spPr>
          <a:xfrm>
            <a:off x="9655892" y="5393128"/>
            <a:ext cx="2536108" cy="1262748"/>
          </a:xfrm>
          <a:prstGeom prst="rect">
            <a:avLst/>
          </a:prstGeom>
        </p:spPr>
      </p:pic>
      <p:pic>
        <p:nvPicPr>
          <p:cNvPr id="26" name="Image 25">
            <a:extLst>
              <a:ext uri="{FF2B5EF4-FFF2-40B4-BE49-F238E27FC236}">
                <a16:creationId xmlns:a16="http://schemas.microsoft.com/office/drawing/2014/main" id="{842EB3D5-38AC-47E8-95D4-E27227710504}"/>
              </a:ext>
            </a:extLst>
          </p:cNvPr>
          <p:cNvPicPr>
            <a:picLocks noChangeAspect="1"/>
          </p:cNvPicPr>
          <p:nvPr userDrawn="1"/>
        </p:nvPicPr>
        <p:blipFill>
          <a:blip r:embed="rId3"/>
          <a:stretch>
            <a:fillRect/>
          </a:stretch>
        </p:blipFill>
        <p:spPr>
          <a:xfrm>
            <a:off x="3989" y="0"/>
            <a:ext cx="6019800" cy="6858000"/>
          </a:xfrm>
          <a:prstGeom prst="rect">
            <a:avLst/>
          </a:prstGeom>
        </p:spPr>
      </p:pic>
    </p:spTree>
    <p:extLst>
      <p:ext uri="{BB962C8B-B14F-4D97-AF65-F5344CB8AC3E}">
        <p14:creationId xmlns:p14="http://schemas.microsoft.com/office/powerpoint/2010/main" val="596107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INTERCALAIRE triangle hau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3523357" y="2312950"/>
            <a:ext cx="5753380" cy="2012932"/>
          </a:xfrm>
        </p:spPr>
        <p:txBody>
          <a:bodyPr>
            <a:noAutofit/>
          </a:bodyPr>
          <a:lstStyle>
            <a:lvl1pPr>
              <a:defRPr sz="3000" b="1" i="0" cap="all" baseline="0">
                <a:solidFill>
                  <a:srgbClr val="31429B"/>
                </a:solidFill>
              </a:defRPr>
            </a:lvl1pPr>
          </a:lstStyle>
          <a:p>
            <a:r>
              <a:rPr lang="fr-FR" dirty="0"/>
              <a:t>TITRE DE LA PARTIE UNE,</a:t>
            </a:r>
            <a:br>
              <a:rPr lang="fr-FR" dirty="0"/>
            </a:br>
            <a:r>
              <a:rPr lang="fr-FR" dirty="0"/>
              <a:t>LA BANQUE DE France</a:t>
            </a:r>
            <a:br>
              <a:rPr lang="fr-FR" dirty="0"/>
            </a:br>
            <a:r>
              <a:rPr lang="fr-FR" dirty="0"/>
              <a:t>ET SA STRATÉGIE </a:t>
            </a:r>
            <a:br>
              <a:rPr lang="fr-FR" dirty="0"/>
            </a:br>
            <a:r>
              <a:rPr lang="fr-FR" dirty="0"/>
              <a:t>NEQUI ULLORERCIIS AUT </a:t>
            </a:r>
            <a:br>
              <a:rPr lang="fr-FR" dirty="0"/>
            </a:br>
            <a:r>
              <a:rPr lang="fr-FR" dirty="0"/>
              <a:t>DOLUPTATUSAM QUE NE</a:t>
            </a:r>
          </a:p>
        </p:txBody>
      </p:sp>
      <p:sp>
        <p:nvSpPr>
          <p:cNvPr id="13" name="Espace réservé du texte 3">
            <a:extLst>
              <a:ext uri="{FF2B5EF4-FFF2-40B4-BE49-F238E27FC236}">
                <a16:creationId xmlns:a16="http://schemas.microsoft.com/office/drawing/2014/main" id="{712EDFBA-524E-CEA7-C169-257232F52BDA}"/>
              </a:ext>
            </a:extLst>
          </p:cNvPr>
          <p:cNvSpPr>
            <a:spLocks noGrp="1"/>
          </p:cNvSpPr>
          <p:nvPr>
            <p:ph type="body" sz="quarter" idx="13" hasCustomPrompt="1"/>
          </p:nvPr>
        </p:nvSpPr>
        <p:spPr>
          <a:xfrm>
            <a:off x="780157" y="1092576"/>
            <a:ext cx="2743200" cy="4399890"/>
          </a:xfrm>
          <a:prstGeom prst="rect">
            <a:avLst/>
          </a:prstGeom>
        </p:spPr>
        <p:txBody>
          <a:bodyPr bIns="0" anchor="b" anchorCtr="0">
            <a:noAutofit/>
          </a:bodyPr>
          <a:lstStyle>
            <a:lvl1pPr algn="r">
              <a:buNone/>
              <a:defRPr sz="30000" b="0" i="0" baseline="0">
                <a:solidFill>
                  <a:srgbClr val="4171D9"/>
                </a:solidFill>
                <a:latin typeface="Arial" panose="020B0604020202020204" pitchFamily="34" charset="0"/>
              </a:defRPr>
            </a:lvl1pPr>
          </a:lstStyle>
          <a:p>
            <a:pPr lvl="0"/>
            <a:r>
              <a:rPr lang="fr-FR" dirty="0"/>
              <a:t>1</a:t>
            </a:r>
          </a:p>
        </p:txBody>
      </p:sp>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4113350D-97E5-B642-E135-7F86ECEA95BF}"/>
              </a:ext>
            </a:extLst>
          </p:cNvPr>
          <p:cNvPicPr>
            <a:picLocks noChangeAspect="1"/>
          </p:cNvPicPr>
          <p:nvPr userDrawn="1"/>
        </p:nvPicPr>
        <p:blipFill>
          <a:blip r:embed="rId2"/>
          <a:stretch>
            <a:fillRect/>
          </a:stretch>
        </p:blipFill>
        <p:spPr>
          <a:xfrm>
            <a:off x="5270500" y="0"/>
            <a:ext cx="1651000" cy="1257300"/>
          </a:xfrm>
          <a:prstGeom prst="rect">
            <a:avLst/>
          </a:prstGeom>
        </p:spPr>
      </p:pic>
      <p:pic>
        <p:nvPicPr>
          <p:cNvPr id="10" name="Imag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69185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INTERCALAIRE triangle haut">
    <p:spTree>
      <p:nvGrpSpPr>
        <p:cNvPr id="1" name=""/>
        <p:cNvGrpSpPr/>
        <p:nvPr/>
      </p:nvGrpSpPr>
      <p:grpSpPr>
        <a:xfrm>
          <a:off x="0" y="0"/>
          <a:ext cx="0" cy="0"/>
          <a:chOff x="0" y="0"/>
          <a:chExt cx="0" cy="0"/>
        </a:xfrm>
      </p:grpSpPr>
      <p:grpSp>
        <p:nvGrpSpPr>
          <p:cNvPr id="7" name="Groupe 6"/>
          <p:cNvGrpSpPr/>
          <p:nvPr userDrawn="1"/>
        </p:nvGrpSpPr>
        <p:grpSpPr>
          <a:xfrm>
            <a:off x="0" y="1658938"/>
            <a:ext cx="2530475" cy="3327400"/>
            <a:chOff x="0" y="1658938"/>
            <a:chExt cx="2530475" cy="3327400"/>
          </a:xfrm>
        </p:grpSpPr>
        <p:sp>
          <p:nvSpPr>
            <p:cNvPr id="5" name="AutoShape 3"/>
            <p:cNvSpPr>
              <a:spLocks noChangeAspect="1" noChangeArrowheads="1" noTextEdit="1"/>
            </p:cNvSpPr>
            <p:nvPr userDrawn="1"/>
          </p:nvSpPr>
          <p:spPr bwMode="auto">
            <a:xfrm>
              <a:off x="0" y="1662113"/>
              <a:ext cx="25146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 name="Freeform 5"/>
            <p:cNvSpPr>
              <a:spLocks/>
            </p:cNvSpPr>
            <p:nvPr userDrawn="1"/>
          </p:nvSpPr>
          <p:spPr bwMode="auto">
            <a:xfrm>
              <a:off x="0" y="1658938"/>
              <a:ext cx="2530475" cy="3327400"/>
            </a:xfrm>
            <a:custGeom>
              <a:avLst/>
              <a:gdLst>
                <a:gd name="T0" fmla="*/ 0 w 2645"/>
                <a:gd name="T1" fmla="*/ 0 h 3477"/>
                <a:gd name="T2" fmla="*/ 0 w 2645"/>
                <a:gd name="T3" fmla="*/ 0 h 3477"/>
                <a:gd name="T4" fmla="*/ 0 w 2645"/>
                <a:gd name="T5" fmla="*/ 3477 h 3477"/>
                <a:gd name="T6" fmla="*/ 2645 w 2645"/>
                <a:gd name="T7" fmla="*/ 1741 h 3477"/>
                <a:gd name="T8" fmla="*/ 2645 w 2645"/>
                <a:gd name="T9" fmla="*/ 1738 h 3477"/>
                <a:gd name="T10" fmla="*/ 0 w 2645"/>
                <a:gd name="T11" fmla="*/ 0 h 3477"/>
              </a:gdLst>
              <a:ahLst/>
              <a:cxnLst>
                <a:cxn ang="0">
                  <a:pos x="T0" y="T1"/>
                </a:cxn>
                <a:cxn ang="0">
                  <a:pos x="T2" y="T3"/>
                </a:cxn>
                <a:cxn ang="0">
                  <a:pos x="T4" y="T5"/>
                </a:cxn>
                <a:cxn ang="0">
                  <a:pos x="T6" y="T7"/>
                </a:cxn>
                <a:cxn ang="0">
                  <a:pos x="T8" y="T9"/>
                </a:cxn>
                <a:cxn ang="0">
                  <a:pos x="T10" y="T11"/>
                </a:cxn>
              </a:cxnLst>
              <a:rect l="0" t="0" r="r" b="b"/>
              <a:pathLst>
                <a:path w="2645" h="3477">
                  <a:moveTo>
                    <a:pt x="0" y="0"/>
                  </a:moveTo>
                  <a:lnTo>
                    <a:pt x="0" y="0"/>
                  </a:lnTo>
                  <a:lnTo>
                    <a:pt x="0" y="3477"/>
                  </a:lnTo>
                  <a:lnTo>
                    <a:pt x="2645" y="1741"/>
                  </a:lnTo>
                  <a:lnTo>
                    <a:pt x="2645" y="1738"/>
                  </a:lnTo>
                  <a:lnTo>
                    <a:pt x="0" y="0"/>
                  </a:lnTo>
                  <a:close/>
                </a:path>
              </a:pathLst>
            </a:custGeom>
            <a:solidFill>
              <a:srgbClr val="4171D9"/>
            </a:solidFill>
            <a:ln w="0">
              <a:solidFill>
                <a:srgbClr val="4171D9"/>
              </a:solid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2877898" y="2312950"/>
            <a:ext cx="5753380" cy="2012932"/>
          </a:xfrm>
        </p:spPr>
        <p:txBody>
          <a:bodyPr>
            <a:noAutofit/>
          </a:bodyPr>
          <a:lstStyle>
            <a:lvl1pPr>
              <a:defRPr sz="3000" b="1" i="0" cap="all" baseline="0">
                <a:solidFill>
                  <a:srgbClr val="31429B"/>
                </a:solidFill>
              </a:defRPr>
            </a:lvl1pPr>
          </a:lstStyle>
          <a:p>
            <a:r>
              <a:rPr lang="fr-FR" dirty="0"/>
              <a:t>TITRE DE LA PARTIE UNE,</a:t>
            </a:r>
            <a:br>
              <a:rPr lang="fr-FR" dirty="0"/>
            </a:br>
            <a:r>
              <a:rPr lang="fr-FR" dirty="0"/>
              <a:t>LA BANQUE DE France</a:t>
            </a:r>
            <a:br>
              <a:rPr lang="fr-FR" dirty="0"/>
            </a:br>
            <a:r>
              <a:rPr lang="fr-FR" dirty="0"/>
              <a:t>ET SA STRATÉGIE </a:t>
            </a:r>
            <a:br>
              <a:rPr lang="fr-FR" dirty="0"/>
            </a:br>
            <a:r>
              <a:rPr lang="fr-FR" dirty="0"/>
              <a:t>NEQUI ULLORERCIIS AUT </a:t>
            </a:r>
            <a:br>
              <a:rPr lang="fr-FR" dirty="0"/>
            </a:br>
            <a:r>
              <a:rPr lang="fr-FR" dirty="0"/>
              <a:t>DOLUPTATUSAM QUE NE</a:t>
            </a:r>
          </a:p>
        </p:txBody>
      </p:sp>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13" name="Espace réservé du texte 3">
            <a:extLst>
              <a:ext uri="{FF2B5EF4-FFF2-40B4-BE49-F238E27FC236}">
                <a16:creationId xmlns:a16="http://schemas.microsoft.com/office/drawing/2014/main" id="{712EDFBA-524E-CEA7-C169-257232F52BDA}"/>
              </a:ext>
            </a:extLst>
          </p:cNvPr>
          <p:cNvSpPr>
            <a:spLocks noGrp="1"/>
          </p:cNvSpPr>
          <p:nvPr>
            <p:ph type="body" sz="quarter" idx="13" hasCustomPrompt="1"/>
          </p:nvPr>
        </p:nvSpPr>
        <p:spPr>
          <a:xfrm>
            <a:off x="-1" y="2245715"/>
            <a:ext cx="1385047" cy="1861760"/>
          </a:xfrm>
          <a:prstGeom prst="rect">
            <a:avLst/>
          </a:prstGeom>
        </p:spPr>
        <p:txBody>
          <a:bodyPr bIns="0" anchor="b" anchorCtr="0">
            <a:noAutofit/>
          </a:bodyPr>
          <a:lstStyle>
            <a:lvl1pPr algn="r">
              <a:buNone/>
              <a:defRPr sz="10000" b="1" i="0" baseline="0">
                <a:solidFill>
                  <a:schemeClr val="bg1"/>
                </a:solidFill>
                <a:latin typeface="Arial" panose="020B0604020202020204" pitchFamily="34" charset="0"/>
              </a:defRPr>
            </a:lvl1pPr>
          </a:lstStyle>
          <a:p>
            <a:pPr lvl="0"/>
            <a:r>
              <a:rPr lang="fr-FR" dirty="0"/>
              <a:t>1</a:t>
            </a:r>
          </a:p>
        </p:txBody>
      </p:sp>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663894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ITA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45D5DCC-4D25-6F3D-D69B-EE54844C67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197" y="1163663"/>
            <a:ext cx="2959100" cy="3352800"/>
          </a:xfrm>
          <a:prstGeom prst="rect">
            <a:avLst/>
          </a:prstGeom>
        </p:spPr>
      </p:pic>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3402335" y="998402"/>
            <a:ext cx="8399687" cy="3518062"/>
          </a:xfrm>
        </p:spPr>
        <p:txBody>
          <a:bodyPr>
            <a:noAutofit/>
          </a:bodyPr>
          <a:lstStyle>
            <a:lvl1pPr>
              <a:defRPr sz="3000" b="0" i="0" cap="none" baseline="0">
                <a:solidFill>
                  <a:srgbClr val="31429B"/>
                </a:solidFill>
              </a:defRPr>
            </a:lvl1pPr>
          </a:lstStyle>
          <a:p>
            <a:r>
              <a:rPr lang="fr-FR" dirty="0"/>
              <a:t>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a:t>
            </a:r>
          </a:p>
        </p:txBody>
      </p:sp>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5" name="Espace réservé du texte 6">
            <a:extLst>
              <a:ext uri="{FF2B5EF4-FFF2-40B4-BE49-F238E27FC236}">
                <a16:creationId xmlns:a16="http://schemas.microsoft.com/office/drawing/2014/main" id="{DC3D6317-5B2D-EC16-20C4-FBD6783CF3C8}"/>
              </a:ext>
            </a:extLst>
          </p:cNvPr>
          <p:cNvSpPr>
            <a:spLocks noGrp="1"/>
          </p:cNvSpPr>
          <p:nvPr>
            <p:ph type="body" sz="quarter" idx="13" hasCustomPrompt="1"/>
          </p:nvPr>
        </p:nvSpPr>
        <p:spPr>
          <a:xfrm>
            <a:off x="3402335" y="4521780"/>
            <a:ext cx="4832798" cy="365124"/>
          </a:xfrm>
          <a:prstGeom prst="rect">
            <a:avLst/>
          </a:prstGeom>
        </p:spPr>
        <p:txBody>
          <a:bodyPr>
            <a:noAutofit/>
          </a:bodyPr>
          <a:lstStyle>
            <a:lvl1pPr marL="0" indent="0">
              <a:buNone/>
              <a:defRPr lang="fr-FR" sz="1900" b="1" i="0" kern="1200" cap="none" baseline="0" dirty="0" smtClean="0">
                <a:solidFill>
                  <a:srgbClr val="4171D9"/>
                </a:solidFill>
                <a:latin typeface="+mj-lt"/>
                <a:ea typeface="+mj-ea"/>
                <a:cs typeface="+mj-cs"/>
              </a:defRPr>
            </a:lvl1pPr>
          </a:lstStyle>
          <a:p>
            <a:pPr lvl="0"/>
            <a:r>
              <a:rPr lang="fr-FR" dirty="0"/>
              <a:t>François Villeroy de </a:t>
            </a:r>
            <a:r>
              <a:rPr lang="fr-FR" dirty="0" err="1"/>
              <a:t>Galhau</a:t>
            </a:r>
            <a:endParaRPr lang="fr-FR" dirty="0"/>
          </a:p>
        </p:txBody>
      </p:sp>
      <p:sp>
        <p:nvSpPr>
          <p:cNvPr id="6" name="ZoneTexte 5">
            <a:extLst>
              <a:ext uri="{FF2B5EF4-FFF2-40B4-BE49-F238E27FC236}">
                <a16:creationId xmlns:a16="http://schemas.microsoft.com/office/drawing/2014/main" id="{A59BCC54-9066-418B-939B-1C6605F678AE}"/>
              </a:ext>
            </a:extLst>
          </p:cNvPr>
          <p:cNvSpPr txBox="1"/>
          <p:nvPr userDrawn="1"/>
        </p:nvSpPr>
        <p:spPr>
          <a:xfrm>
            <a:off x="2218762" y="192444"/>
            <a:ext cx="1640541" cy="2400657"/>
          </a:xfrm>
          <a:prstGeom prst="rect">
            <a:avLst/>
          </a:prstGeom>
          <a:noFill/>
        </p:spPr>
        <p:txBody>
          <a:bodyPr wrap="square" rtlCol="0">
            <a:spAutoFit/>
          </a:bodyPr>
          <a:lstStyle/>
          <a:p>
            <a:r>
              <a:rPr lang="fr-FR" sz="15000" b="1" i="0" baseline="0" dirty="0">
                <a:solidFill>
                  <a:srgbClr val="31429B"/>
                </a:solidFill>
                <a:latin typeface="Arial" panose="020B0604020202020204" pitchFamily="34" charset="0"/>
              </a:rPr>
              <a:t>«</a:t>
            </a:r>
            <a:r>
              <a:rPr lang="fr-FR" dirty="0"/>
              <a:t> </a:t>
            </a:r>
          </a:p>
        </p:txBody>
      </p:sp>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750122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ITATION_BI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2191875" y="1337982"/>
            <a:ext cx="9811854" cy="3518062"/>
          </a:xfrm>
        </p:spPr>
        <p:txBody>
          <a:bodyPr>
            <a:noAutofit/>
          </a:bodyPr>
          <a:lstStyle>
            <a:lvl1pPr>
              <a:lnSpc>
                <a:spcPts val="3420"/>
              </a:lnSpc>
              <a:defRPr sz="2600" b="0" i="0" cap="none" baseline="0">
                <a:solidFill>
                  <a:srgbClr val="31429B"/>
                </a:solidFill>
              </a:defRPr>
            </a:lvl1pPr>
          </a:lstStyle>
          <a:p>
            <a:r>
              <a:rPr lang="fr-FR" dirty="0"/>
              <a:t>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a:t>
            </a:r>
          </a:p>
        </p:txBody>
      </p:sp>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5" name="Espace réservé du texte 6">
            <a:extLst>
              <a:ext uri="{FF2B5EF4-FFF2-40B4-BE49-F238E27FC236}">
                <a16:creationId xmlns:a16="http://schemas.microsoft.com/office/drawing/2014/main" id="{DC3D6317-5B2D-EC16-20C4-FBD6783CF3C8}"/>
              </a:ext>
            </a:extLst>
          </p:cNvPr>
          <p:cNvSpPr>
            <a:spLocks noGrp="1"/>
          </p:cNvSpPr>
          <p:nvPr>
            <p:ph type="body" sz="quarter" idx="13" hasCustomPrompt="1"/>
          </p:nvPr>
        </p:nvSpPr>
        <p:spPr>
          <a:xfrm>
            <a:off x="2191875" y="4490920"/>
            <a:ext cx="4832798" cy="365124"/>
          </a:xfrm>
          <a:prstGeom prst="rect">
            <a:avLst/>
          </a:prstGeom>
        </p:spPr>
        <p:txBody>
          <a:bodyPr>
            <a:noAutofit/>
          </a:bodyPr>
          <a:lstStyle>
            <a:lvl1pPr marL="0" indent="0">
              <a:buNone/>
              <a:defRPr lang="fr-FR" sz="1900" b="1" i="0" kern="1200" cap="none" baseline="0" dirty="0" smtClean="0">
                <a:solidFill>
                  <a:srgbClr val="4171D9"/>
                </a:solidFill>
                <a:latin typeface="+mj-lt"/>
                <a:ea typeface="+mj-ea"/>
                <a:cs typeface="+mj-cs"/>
              </a:defRPr>
            </a:lvl1pPr>
          </a:lstStyle>
          <a:p>
            <a:pPr lvl="0"/>
            <a:r>
              <a:rPr lang="fr-FR" dirty="0"/>
              <a:t>François Villeroy de </a:t>
            </a:r>
            <a:r>
              <a:rPr lang="fr-FR" dirty="0" err="1"/>
              <a:t>Galhau</a:t>
            </a:r>
            <a:endParaRPr lang="fr-FR" dirty="0"/>
          </a:p>
        </p:txBody>
      </p:sp>
      <p:sp>
        <p:nvSpPr>
          <p:cNvPr id="6" name="ZoneTexte 5">
            <a:extLst>
              <a:ext uri="{FF2B5EF4-FFF2-40B4-BE49-F238E27FC236}">
                <a16:creationId xmlns:a16="http://schemas.microsoft.com/office/drawing/2014/main" id="{A59BCC54-9066-418B-939B-1C6605F678AE}"/>
              </a:ext>
            </a:extLst>
          </p:cNvPr>
          <p:cNvSpPr txBox="1"/>
          <p:nvPr userDrawn="1"/>
        </p:nvSpPr>
        <p:spPr>
          <a:xfrm>
            <a:off x="793373" y="945479"/>
            <a:ext cx="1640541" cy="2400657"/>
          </a:xfrm>
          <a:prstGeom prst="rect">
            <a:avLst/>
          </a:prstGeom>
          <a:noFill/>
        </p:spPr>
        <p:txBody>
          <a:bodyPr wrap="square" rtlCol="0">
            <a:spAutoFit/>
          </a:bodyPr>
          <a:lstStyle/>
          <a:p>
            <a:r>
              <a:rPr lang="fr-FR" sz="15000" b="1" i="0" baseline="0" dirty="0">
                <a:solidFill>
                  <a:srgbClr val="31429B"/>
                </a:solidFill>
                <a:latin typeface="Arial" panose="020B0604020202020204" pitchFamily="34" charset="0"/>
              </a:rPr>
              <a:t>«</a:t>
            </a:r>
            <a:r>
              <a:rPr lang="fr-FR" dirty="0"/>
              <a:t> </a:t>
            </a:r>
          </a:p>
        </p:txBody>
      </p: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299426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U_2PARTI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9FDF2E29-B48E-317E-0E1D-1126C8435469}"/>
              </a:ext>
            </a:extLst>
          </p:cNvPr>
          <p:cNvPicPr>
            <a:picLocks noChangeAspect="1"/>
          </p:cNvPicPr>
          <p:nvPr userDrawn="1"/>
        </p:nvPicPr>
        <p:blipFill>
          <a:blip r:embed="rId2"/>
          <a:stretch>
            <a:fillRect/>
          </a:stretch>
        </p:blipFill>
        <p:spPr>
          <a:xfrm>
            <a:off x="11152093" y="0"/>
            <a:ext cx="1193800" cy="1371600"/>
          </a:xfrm>
          <a:prstGeom prst="rect">
            <a:avLst/>
          </a:prstGeom>
        </p:spPr>
      </p:pic>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412749" y="454921"/>
            <a:ext cx="10739343"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TITRE DE LA PARTIE UNE, LA BANQUE DE FRANCE ET SA STRATÉGIE</a:t>
            </a:r>
          </a:p>
        </p:txBody>
      </p:sp>
      <p:sp>
        <p:nvSpPr>
          <p:cNvPr id="12" name="Espace réservé du graphique 11">
            <a:extLst>
              <a:ext uri="{FF2B5EF4-FFF2-40B4-BE49-F238E27FC236}">
                <a16:creationId xmlns:a16="http://schemas.microsoft.com/office/drawing/2014/main" id="{2809CEA6-CC93-2BB2-371F-25A14550A0B7}"/>
              </a:ext>
            </a:extLst>
          </p:cNvPr>
          <p:cNvSpPr>
            <a:spLocks noGrp="1"/>
          </p:cNvSpPr>
          <p:nvPr>
            <p:ph type="chart" sz="quarter" idx="17"/>
          </p:nvPr>
        </p:nvSpPr>
        <p:spPr>
          <a:xfrm>
            <a:off x="5486400" y="1028700"/>
            <a:ext cx="5665788" cy="3597275"/>
          </a:xfrm>
          <a:prstGeom prst="rect">
            <a:avLst/>
          </a:prstGeom>
        </p:spPr>
        <p:txBody>
          <a:bodyPr>
            <a:normAutofit/>
          </a:bodyPr>
          <a:lstStyle>
            <a:lvl1pPr marL="0" indent="0">
              <a:buFontTx/>
              <a:buNone/>
              <a:defRPr sz="1800" cap="all" baseline="0">
                <a:solidFill>
                  <a:srgbClr val="31429B"/>
                </a:solidFill>
                <a:latin typeface="Arial" panose="020B0604020202020204" pitchFamily="34" charset="0"/>
              </a:defRPr>
            </a:lvl1pPr>
          </a:lstStyle>
          <a:p>
            <a:endParaRPr lang="fr-FR" dirty="0"/>
          </a:p>
        </p:txBody>
      </p:sp>
      <p:sp>
        <p:nvSpPr>
          <p:cNvPr id="3" name="Espace réservé du texte 2"/>
          <p:cNvSpPr>
            <a:spLocks noGrp="1"/>
          </p:cNvSpPr>
          <p:nvPr>
            <p:ph type="body" sz="quarter" idx="18" hasCustomPrompt="1"/>
          </p:nvPr>
        </p:nvSpPr>
        <p:spPr>
          <a:xfrm>
            <a:off x="792163" y="1028700"/>
            <a:ext cx="4250100" cy="3597275"/>
          </a:xfrm>
        </p:spPr>
        <p:txBody>
          <a:bodyPr/>
          <a:lstStyle>
            <a:lvl1pPr>
              <a:defRPr>
                <a:solidFill>
                  <a:srgbClr val="4171D9"/>
                </a:solidFill>
              </a:defRPr>
            </a:lvl1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3218026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U_1PARTIE">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9FDF2E29-B48E-317E-0E1D-1126C8435469}"/>
              </a:ext>
            </a:extLst>
          </p:cNvPr>
          <p:cNvPicPr>
            <a:picLocks noChangeAspect="1"/>
          </p:cNvPicPr>
          <p:nvPr userDrawn="1"/>
        </p:nvPicPr>
        <p:blipFill>
          <a:blip r:embed="rId2"/>
          <a:stretch>
            <a:fillRect/>
          </a:stretch>
        </p:blipFill>
        <p:spPr>
          <a:xfrm>
            <a:off x="11152093" y="0"/>
            <a:ext cx="1193800" cy="1371600"/>
          </a:xfrm>
          <a:prstGeom prst="rect">
            <a:avLst/>
          </a:prstGeom>
        </p:spPr>
      </p:pic>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412749" y="454921"/>
            <a:ext cx="10739343"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TITRE DE LA PARTIE UNE, LA BANQUE DE FRANCE ET SA STRATÉGIE</a:t>
            </a:r>
          </a:p>
        </p:txBody>
      </p:sp>
      <p:sp>
        <p:nvSpPr>
          <p:cNvPr id="6" name="Espace réservé du texte 5"/>
          <p:cNvSpPr>
            <a:spLocks noGrp="1"/>
          </p:cNvSpPr>
          <p:nvPr>
            <p:ph type="body" sz="quarter" idx="15" hasCustomPrompt="1"/>
          </p:nvPr>
        </p:nvSpPr>
        <p:spPr>
          <a:xfrm>
            <a:off x="412750" y="1184275"/>
            <a:ext cx="10952163" cy="4711700"/>
          </a:xfrm>
        </p:spPr>
        <p:txBody>
          <a:bodyPr/>
          <a:lstStyle>
            <a:lvl1pPr>
              <a:defRPr baseline="0">
                <a:solidFill>
                  <a:srgbClr val="4171D9"/>
                </a:solidFill>
              </a:defRPr>
            </a:lvl1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0" name="Imag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433199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7BDEBC9-33E4-8947-83C3-84CCC25D93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4" name="Espace réservé de la date 3">
            <a:extLst>
              <a:ext uri="{FF2B5EF4-FFF2-40B4-BE49-F238E27FC236}">
                <a16:creationId xmlns:a16="http://schemas.microsoft.com/office/drawing/2014/main" id="{205E7581-7A82-8247-9FDD-ACBDDFFFFD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a:p>
        </p:txBody>
      </p:sp>
      <p:sp>
        <p:nvSpPr>
          <p:cNvPr id="5" name="Espace réservé du pied de page 4">
            <a:extLst>
              <a:ext uri="{FF2B5EF4-FFF2-40B4-BE49-F238E27FC236}">
                <a16:creationId xmlns:a16="http://schemas.microsoft.com/office/drawing/2014/main" id="{57D371D3-D8CE-8C47-A8AC-AB8AC628D3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EMC - Projections France  - juin 2025 - BDF-RESTREINT</a:t>
            </a:r>
            <a:endParaRPr lang="fr-FR" dirty="0"/>
          </a:p>
        </p:txBody>
      </p:sp>
      <p:sp>
        <p:nvSpPr>
          <p:cNvPr id="6" name="Espace réservé du numéro de diapositive 5">
            <a:extLst>
              <a:ext uri="{FF2B5EF4-FFF2-40B4-BE49-F238E27FC236}">
                <a16:creationId xmlns:a16="http://schemas.microsoft.com/office/drawing/2014/main" id="{D19F0A79-7EA9-F446-B89B-80452E7616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FF3279-5B66-F94E-B69C-CCB6B1DE2EC0}" type="slidenum">
              <a:rPr lang="fr-FR" smtClean="0"/>
              <a:t>‹N°›</a:t>
            </a:fld>
            <a:endParaRPr lang="fr-FR"/>
          </a:p>
        </p:txBody>
      </p:sp>
      <p:sp>
        <p:nvSpPr>
          <p:cNvPr id="10" name="Espace réservé du texte 9"/>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fr-FR" dirty="0"/>
              <a:t>TITRE DE NIVEAU 1</a:t>
            </a:r>
          </a:p>
          <a:p>
            <a:pPr lvl="1"/>
            <a:r>
              <a:rPr lang="fr-FR" dirty="0"/>
              <a:t>Titre de niveau 2</a:t>
            </a:r>
          </a:p>
          <a:p>
            <a:pPr lvl="2"/>
            <a:r>
              <a:rPr lang="fr-FR" dirty="0"/>
              <a:t>Titre de niveau 3</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205739404"/>
      </p:ext>
    </p:extLst>
  </p:cSld>
  <p:clrMap bg1="lt1" tx1="dk1" bg2="lt2" tx2="dk2" accent1="accent1" accent2="accent2" accent3="accent3" accent4="accent4" accent5="accent5" accent6="accent6" hlink="hlink" folHlink="folHlink"/>
  <p:sldLayoutIdLst>
    <p:sldLayoutId id="2147483737" r:id="rId1"/>
    <p:sldLayoutId id="2147483740" r:id="rId2"/>
    <p:sldLayoutId id="2147483741" r:id="rId3"/>
    <p:sldLayoutId id="2147483744" r:id="rId4"/>
    <p:sldLayoutId id="2147483745" r:id="rId5"/>
    <p:sldLayoutId id="2147483746" r:id="rId6"/>
    <p:sldLayoutId id="2147483751" r:id="rId7"/>
    <p:sldLayoutId id="2147483747" r:id="rId8"/>
    <p:sldLayoutId id="2147483748" r:id="rId9"/>
    <p:sldLayoutId id="2147483749" r:id="rId10"/>
    <p:sldLayoutId id="2147483750" r:id="rId11"/>
    <p:sldLayoutId id="2147483752" r:id="rId12"/>
    <p:sldLayoutId id="2147483753" r:id="rId13"/>
    <p:sldLayoutId id="2147483754" r:id="rId14"/>
    <p:sldLayoutId id="2147483755" r:id="rId15"/>
    <p:sldLayoutId id="2147483758" r:id="rId16"/>
    <p:sldLayoutId id="2147483759" r:id="rId17"/>
    <p:sldLayoutId id="2147483760" r:id="rId18"/>
    <p:sldLayoutId id="2147483761" r:id="rId19"/>
    <p:sldLayoutId id="2147483762" r:id="rId20"/>
    <p:sldLayoutId id="2147483764" r:id="rId21"/>
    <p:sldLayoutId id="2147483765" r:id="rId22"/>
    <p:sldLayoutId id="2147483766" r:id="rId23"/>
    <p:sldLayoutId id="2147483774" r:id="rId24"/>
    <p:sldLayoutId id="2147483769" r:id="rId25"/>
    <p:sldLayoutId id="2147483767" r:id="rId26"/>
    <p:sldLayoutId id="2147483768" r:id="rId27"/>
    <p:sldLayoutId id="2147483771" r:id="rId28"/>
    <p:sldLayoutId id="2147483773" r:id="rId29"/>
    <p:sldLayoutId id="2147483772" r:id="rId30"/>
    <p:sldLayoutId id="2147483775" r:id="rId3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2000"/>
        </a:spcBef>
        <a:buFont typeface="Arial" panose="020B0604020202020204" pitchFamily="34" charset="0"/>
        <a:buNone/>
        <a:defRPr sz="2400" b="1" kern="1200">
          <a:solidFill>
            <a:srgbClr val="4171D9"/>
          </a:solidFill>
          <a:latin typeface="+mn-lt"/>
          <a:ea typeface="+mn-ea"/>
          <a:cs typeface="+mn-cs"/>
        </a:defRPr>
      </a:lvl1pPr>
      <a:lvl2pPr marL="800100" indent="-342900" algn="l" defTabSz="914400" rtl="0" eaLnBrk="1" latinLnBrk="0" hangingPunct="1">
        <a:lnSpc>
          <a:spcPct val="90000"/>
        </a:lnSpc>
        <a:spcBef>
          <a:spcPts val="500"/>
        </a:spcBef>
        <a:buFont typeface="Courier New" panose="02070309020205020404" pitchFamily="49" charset="0"/>
        <a:buChar char="o"/>
        <a:defRPr sz="2000" kern="1200">
          <a:solidFill>
            <a:srgbClr val="00856E"/>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b="1" kern="1200">
          <a:solidFill>
            <a:srgbClr val="0EA0BE"/>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Ø"/>
        <a:defRPr sz="1600" b="1" kern="1200">
          <a:solidFill>
            <a:srgbClr val="31429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9.xml"/><Relationship Id="rId4" Type="http://schemas.openxmlformats.org/officeDocument/2006/relationships/hyperlink" Target="https://youtu.be/7xx78J_nt0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dai.ly/k6DTOyXtj9GT0yDgKgK" TargetMode="External"/><Relationship Id="rId2" Type="http://schemas.openxmlformats.org/officeDocument/2006/relationships/hyperlink" Target="https://youtu.be/fkM6vlymGHM" TargetMode="Externa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6B9969-2CAF-09CB-17E5-18E41F5BBEE8}"/>
              </a:ext>
            </a:extLst>
          </p:cNvPr>
          <p:cNvSpPr>
            <a:spLocks noGrp="1"/>
          </p:cNvSpPr>
          <p:nvPr>
            <p:ph type="title"/>
          </p:nvPr>
        </p:nvSpPr>
        <p:spPr>
          <a:xfrm>
            <a:off x="6169108" y="1264811"/>
            <a:ext cx="5921291" cy="2012932"/>
          </a:xfrm>
        </p:spPr>
        <p:txBody>
          <a:bodyPr/>
          <a:lstStyle/>
          <a:p>
            <a:r>
              <a:rPr lang="fr-FR" sz="3600" dirty="0"/>
              <a:t>CERTIFICATION IA</a:t>
            </a:r>
            <a:br>
              <a:rPr lang="fr-FR" sz="3600" dirty="0"/>
            </a:br>
            <a:br>
              <a:rPr lang="fr-FR" sz="3600" dirty="0"/>
            </a:br>
            <a:r>
              <a:rPr lang="fr-FR" sz="3600" dirty="0"/>
              <a:t>PROJET Générateur de notes RESF</a:t>
            </a:r>
          </a:p>
        </p:txBody>
      </p:sp>
      <p:sp>
        <p:nvSpPr>
          <p:cNvPr id="6" name="Espace réservé du texte 5">
            <a:extLst>
              <a:ext uri="{FF2B5EF4-FFF2-40B4-BE49-F238E27FC236}">
                <a16:creationId xmlns:a16="http://schemas.microsoft.com/office/drawing/2014/main" id="{905F5FCB-B092-4DA6-1A83-73709F35D019}"/>
              </a:ext>
            </a:extLst>
          </p:cNvPr>
          <p:cNvSpPr txBox="1">
            <a:spLocks/>
          </p:cNvSpPr>
          <p:nvPr/>
        </p:nvSpPr>
        <p:spPr>
          <a:xfrm>
            <a:off x="6330744" y="3627337"/>
            <a:ext cx="5598018" cy="746745"/>
          </a:xfrm>
          <a:prstGeom prst="rect">
            <a:avLst/>
          </a:prstGeom>
        </p:spPr>
        <p:txBody>
          <a:bodyPr/>
          <a:lstStyle>
            <a:lvl1pPr marL="0" indent="0" algn="l" defTabSz="914400" rtl="0" eaLnBrk="1" latinLnBrk="0" hangingPunct="1">
              <a:lnSpc>
                <a:spcPct val="90000"/>
              </a:lnSpc>
              <a:spcBef>
                <a:spcPts val="2000"/>
              </a:spcBef>
              <a:buFont typeface="Arial" panose="020B0604020202020204" pitchFamily="34" charset="0"/>
              <a:buNone/>
              <a:defRPr sz="2400" b="1" kern="1200">
                <a:solidFill>
                  <a:srgbClr val="4171D9"/>
                </a:solidFill>
                <a:latin typeface="+mn-lt"/>
                <a:ea typeface="+mn-ea"/>
                <a:cs typeface="+mn-cs"/>
              </a:defRPr>
            </a:lvl1pPr>
            <a:lvl2pPr marL="800100" indent="-342900" algn="l" defTabSz="914400" rtl="0" eaLnBrk="1" latinLnBrk="0" hangingPunct="1">
              <a:lnSpc>
                <a:spcPct val="90000"/>
              </a:lnSpc>
              <a:spcBef>
                <a:spcPts val="500"/>
              </a:spcBef>
              <a:buFont typeface="Courier New" panose="02070309020205020404" pitchFamily="49" charset="0"/>
              <a:buChar char="o"/>
              <a:defRPr sz="2000" kern="1200">
                <a:solidFill>
                  <a:srgbClr val="00856E"/>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b="1" kern="1200">
                <a:solidFill>
                  <a:srgbClr val="0EA0BE"/>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Ø"/>
              <a:defRPr sz="1600" b="1" kern="1200">
                <a:solidFill>
                  <a:srgbClr val="31429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sz="3600" dirty="0"/>
          </a:p>
        </p:txBody>
      </p:sp>
      <p:sp>
        <p:nvSpPr>
          <p:cNvPr id="3" name="ZoneTexte 2">
            <a:extLst>
              <a:ext uri="{FF2B5EF4-FFF2-40B4-BE49-F238E27FC236}">
                <a16:creationId xmlns:a16="http://schemas.microsoft.com/office/drawing/2014/main" id="{CE3C1F4F-B4BB-B782-F752-73992BB880AD}"/>
              </a:ext>
            </a:extLst>
          </p:cNvPr>
          <p:cNvSpPr txBox="1"/>
          <p:nvPr/>
        </p:nvSpPr>
        <p:spPr>
          <a:xfrm>
            <a:off x="6330743" y="5057775"/>
            <a:ext cx="4689681" cy="646331"/>
          </a:xfrm>
          <a:prstGeom prst="rect">
            <a:avLst/>
          </a:prstGeom>
          <a:noFill/>
        </p:spPr>
        <p:txBody>
          <a:bodyPr wrap="square" rtlCol="0">
            <a:spAutoFit/>
          </a:bodyPr>
          <a:lstStyle/>
          <a:p>
            <a:r>
              <a:rPr lang="fr-FR" dirty="0"/>
              <a:t>Alexandre Ménard (DGSEI-DECI-SEMSI)</a:t>
            </a:r>
          </a:p>
          <a:p>
            <a:r>
              <a:rPr lang="fr-FR" dirty="0"/>
              <a:t>David Sabes (DGSEI-DCPM-SEMAP)</a:t>
            </a:r>
          </a:p>
        </p:txBody>
      </p:sp>
    </p:spTree>
    <p:extLst>
      <p:ext uri="{BB962C8B-B14F-4D97-AF65-F5344CB8AC3E}">
        <p14:creationId xmlns:p14="http://schemas.microsoft.com/office/powerpoint/2010/main" val="185460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9</a:t>
            </a:fld>
            <a:endParaRPr lang="fr-FR" dirty="0"/>
          </a:p>
        </p:txBody>
      </p:sp>
      <p:sp>
        <p:nvSpPr>
          <p:cNvPr id="19" name="Espace réservé du contenu 18"/>
          <p:cNvSpPr>
            <a:spLocks noGrp="1"/>
          </p:cNvSpPr>
          <p:nvPr>
            <p:ph sz="quarter" idx="14"/>
          </p:nvPr>
        </p:nvSpPr>
        <p:spPr>
          <a:xfrm>
            <a:off x="231774" y="197746"/>
            <a:ext cx="10739343" cy="365125"/>
          </a:xfrm>
        </p:spPr>
        <p:txBody>
          <a:bodyPr anchor="ctr">
            <a:noAutofit/>
          </a:bodyPr>
          <a:lstStyle/>
          <a:p>
            <a:r>
              <a:rPr lang="fr-FR" dirty="0"/>
              <a:t>Méthodologie: fonction de conversion .</a:t>
            </a:r>
            <a:r>
              <a:rPr lang="fr-FR" dirty="0" err="1"/>
              <a:t>pdf</a:t>
            </a:r>
            <a:r>
              <a:rPr lang="fr-FR" dirty="0"/>
              <a:t> vers .txt</a:t>
            </a:r>
            <a:endParaRPr lang="en-US" dirty="0"/>
          </a:p>
        </p:txBody>
      </p:sp>
      <p:sp>
        <p:nvSpPr>
          <p:cNvPr id="4" name="ZoneTexte 3">
            <a:extLst>
              <a:ext uri="{FF2B5EF4-FFF2-40B4-BE49-F238E27FC236}">
                <a16:creationId xmlns:a16="http://schemas.microsoft.com/office/drawing/2014/main" id="{E5D84E3C-C4F9-F738-4064-394262C7E89B}"/>
              </a:ext>
            </a:extLst>
          </p:cNvPr>
          <p:cNvSpPr txBox="1"/>
          <p:nvPr/>
        </p:nvSpPr>
        <p:spPr>
          <a:xfrm>
            <a:off x="4705350" y="890354"/>
            <a:ext cx="6941718" cy="5509200"/>
          </a:xfrm>
          <a:prstGeom prst="rect">
            <a:avLst/>
          </a:prstGeom>
          <a:noFill/>
        </p:spPr>
        <p:txBody>
          <a:bodyPr wrap="square" rtlCol="0">
            <a:spAutoFit/>
          </a:bodyPr>
          <a:lstStyle/>
          <a:p>
            <a:r>
              <a:rPr lang="fr-FR" sz="1600" dirty="0"/>
              <a:t>Convertir le fichier source format </a:t>
            </a:r>
            <a:r>
              <a:rPr lang="fr-FR" sz="1600" dirty="0" err="1"/>
              <a:t>pdf</a:t>
            </a:r>
            <a:r>
              <a:rPr lang="fr-FR" sz="1600" dirty="0"/>
              <a:t> en format texte interprétable par un LLM.</a:t>
            </a:r>
          </a:p>
          <a:p>
            <a:pPr marL="285750" indent="-285750">
              <a:buFont typeface="Arial" panose="020B0604020202020204" pitchFamily="34" charset="0"/>
              <a:buChar char="•"/>
            </a:pPr>
            <a:endParaRPr lang="fr-FR" sz="1600" dirty="0"/>
          </a:p>
          <a:p>
            <a:pPr marL="285750" indent="-285750">
              <a:buFont typeface="Wingdings" panose="05000000000000000000" pitchFamily="2" charset="2"/>
              <a:buChar char="Ø"/>
            </a:pPr>
            <a:r>
              <a:rPr lang="fr-FR" sz="1600" dirty="0"/>
              <a:t>Les fichiers d’entrée sont les RESF sous format </a:t>
            </a:r>
            <a:r>
              <a:rPr lang="fr-FR" sz="1600" dirty="0" err="1"/>
              <a:t>pdf</a:t>
            </a:r>
            <a:r>
              <a:rPr lang="fr-FR" sz="1600" dirty="0"/>
              <a:t> stockés par vintage dans le dossier input : RESF_année.pdf </a:t>
            </a:r>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r>
              <a:rPr lang="fr-FR" sz="1600" dirty="0"/>
              <a:t>Fait appel au modèle mistral-</a:t>
            </a:r>
            <a:r>
              <a:rPr lang="fr-FR" sz="1600" dirty="0" err="1"/>
              <a:t>ocr</a:t>
            </a:r>
            <a:r>
              <a:rPr lang="fr-FR" sz="1600" dirty="0"/>
              <a:t>-</a:t>
            </a:r>
            <a:r>
              <a:rPr lang="fr-FR" sz="1600" dirty="0" err="1"/>
              <a:t>latest</a:t>
            </a:r>
            <a:r>
              <a:rPr lang="fr-FR" sz="1600" dirty="0"/>
              <a:t>, Un OCR (Optical </a:t>
            </a:r>
            <a:r>
              <a:rPr lang="fr-FR" sz="1600" dirty="0" err="1"/>
              <a:t>Character</a:t>
            </a:r>
            <a:r>
              <a:rPr lang="fr-FR" sz="1600" dirty="0"/>
              <a:t> Recognition, ou Reconnaissance Optique de Caractères en français) analyse l’image pour détecter les formes des lettres, des chiffres et des symboles, puis reconstitue le contenu textuel sous forme de données numériques, comme un document texte. Capable d’identifier tableaux, images et textes. </a:t>
            </a:r>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r>
              <a:rPr lang="fr-FR" sz="1600" dirty="0"/>
              <a:t>Utilisation par API (gratuit et limite importante). Possibilité de le faire tourner sur des ordinateurs ne disposant pas de carte graphique, comme la plupart des ordinateurs de la Banque de France</a:t>
            </a:r>
          </a:p>
          <a:p>
            <a:pPr marL="285750" indent="-285750">
              <a:buFont typeface="Wingdings" panose="05000000000000000000" pitchFamily="2" charset="2"/>
              <a:buChar char="Ø"/>
            </a:pPr>
            <a:endParaRPr lang="fr-FR" sz="1600" dirty="0"/>
          </a:p>
          <a:p>
            <a:pPr marL="285750" indent="-285750" algn="just">
              <a:buFont typeface="Wingdings" panose="05000000000000000000" pitchFamily="2" charset="2"/>
              <a:buChar char="Ø"/>
            </a:pPr>
            <a:r>
              <a:rPr lang="fr-FR" sz="1600" dirty="0"/>
              <a:t>Scan toutes les pages du document </a:t>
            </a:r>
            <a:r>
              <a:rPr lang="fr-FR" sz="1600" dirty="0" err="1"/>
              <a:t>pdf</a:t>
            </a:r>
            <a:r>
              <a:rPr lang="fr-FR" sz="1600" dirty="0"/>
              <a:t> et enregistre sa conversion sous format .txt dans le fichier de sortie prenant la forme RESF_année.txt</a:t>
            </a:r>
          </a:p>
          <a:p>
            <a:pPr marL="285750" indent="-285750" algn="just">
              <a:buFont typeface="Wingdings" panose="05000000000000000000" pitchFamily="2" charset="2"/>
              <a:buChar char="Ø"/>
            </a:pPr>
            <a:endParaRPr lang="fr-FR" sz="1600" dirty="0"/>
          </a:p>
          <a:p>
            <a:endParaRPr lang="fr-FR" sz="1600" dirty="0"/>
          </a:p>
        </p:txBody>
      </p:sp>
      <p:pic>
        <p:nvPicPr>
          <p:cNvPr id="6" name="Image 5">
            <a:extLst>
              <a:ext uri="{FF2B5EF4-FFF2-40B4-BE49-F238E27FC236}">
                <a16:creationId xmlns:a16="http://schemas.microsoft.com/office/drawing/2014/main" id="{E2D48AB1-E5A3-3A45-CF85-03025AB6C72B}"/>
              </a:ext>
            </a:extLst>
          </p:cNvPr>
          <p:cNvPicPr>
            <a:picLocks noChangeAspect="1"/>
          </p:cNvPicPr>
          <p:nvPr/>
        </p:nvPicPr>
        <p:blipFill>
          <a:blip r:embed="rId2"/>
          <a:stretch>
            <a:fillRect/>
          </a:stretch>
        </p:blipFill>
        <p:spPr>
          <a:xfrm>
            <a:off x="107487" y="706865"/>
            <a:ext cx="4597863" cy="6025259"/>
          </a:xfrm>
          <a:prstGeom prst="rect">
            <a:avLst/>
          </a:prstGeom>
        </p:spPr>
      </p:pic>
    </p:spTree>
    <p:extLst>
      <p:ext uri="{BB962C8B-B14F-4D97-AF65-F5344CB8AC3E}">
        <p14:creationId xmlns:p14="http://schemas.microsoft.com/office/powerpoint/2010/main" val="1593184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10</a:t>
            </a:fld>
            <a:endParaRPr lang="fr-FR" dirty="0"/>
          </a:p>
        </p:txBody>
      </p:sp>
      <p:sp>
        <p:nvSpPr>
          <p:cNvPr id="19" name="Espace réservé du contenu 18"/>
          <p:cNvSpPr>
            <a:spLocks noGrp="1"/>
          </p:cNvSpPr>
          <p:nvPr>
            <p:ph sz="quarter" idx="14"/>
          </p:nvPr>
        </p:nvSpPr>
        <p:spPr>
          <a:xfrm>
            <a:off x="231774" y="197746"/>
            <a:ext cx="10739343" cy="365125"/>
          </a:xfrm>
        </p:spPr>
        <p:txBody>
          <a:bodyPr anchor="ctr">
            <a:noAutofit/>
          </a:bodyPr>
          <a:lstStyle/>
          <a:p>
            <a:r>
              <a:rPr lang="fr-FR" dirty="0"/>
              <a:t>Méthodologie: fonction d’extraction des Images / Graphiques</a:t>
            </a:r>
            <a:endParaRPr lang="en-US" dirty="0"/>
          </a:p>
        </p:txBody>
      </p:sp>
      <p:sp>
        <p:nvSpPr>
          <p:cNvPr id="4" name="ZoneTexte 3">
            <a:extLst>
              <a:ext uri="{FF2B5EF4-FFF2-40B4-BE49-F238E27FC236}">
                <a16:creationId xmlns:a16="http://schemas.microsoft.com/office/drawing/2014/main" id="{E5D84E3C-C4F9-F738-4064-394262C7E89B}"/>
              </a:ext>
            </a:extLst>
          </p:cNvPr>
          <p:cNvSpPr txBox="1"/>
          <p:nvPr/>
        </p:nvSpPr>
        <p:spPr>
          <a:xfrm>
            <a:off x="5711687" y="1250935"/>
            <a:ext cx="5870752" cy="4832092"/>
          </a:xfrm>
          <a:prstGeom prst="rect">
            <a:avLst/>
          </a:prstGeom>
          <a:noFill/>
        </p:spPr>
        <p:txBody>
          <a:bodyPr wrap="square" rtlCol="0">
            <a:spAutoFit/>
          </a:bodyPr>
          <a:lstStyle/>
          <a:p>
            <a:pPr marL="342900" indent="-342900" algn="just">
              <a:buFont typeface="Wingdings" panose="05000000000000000000" pitchFamily="2" charset="2"/>
              <a:buChar char="Ø"/>
            </a:pPr>
            <a:r>
              <a:rPr lang="fr-FR" sz="1600" dirty="0"/>
              <a:t>Fonction d’extraction de toutes les images du document dans un dossier local avec comme nom, leur titre dans le document, ce qui permet de les retrouver rapidement. </a:t>
            </a:r>
          </a:p>
          <a:p>
            <a:pPr marL="342900" indent="-342900" algn="just">
              <a:buFont typeface="Wingdings" panose="05000000000000000000" pitchFamily="2" charset="2"/>
              <a:buChar char="Ø"/>
            </a:pPr>
            <a:endParaRPr lang="fr-FR" sz="1600" dirty="0"/>
          </a:p>
          <a:p>
            <a:pPr marL="342900" indent="-342900" algn="just">
              <a:buFont typeface="Wingdings" panose="05000000000000000000" pitchFamily="2" charset="2"/>
              <a:buChar char="Ø"/>
            </a:pPr>
            <a:r>
              <a:rPr lang="fr-FR" sz="1600" dirty="0"/>
              <a:t>Fonctionnement : on extrait les liens des images de la sortie OCR texte, et on les télécharge depuis le serveur</a:t>
            </a:r>
          </a:p>
          <a:p>
            <a:pPr marL="342900" indent="-342900">
              <a:buFont typeface="Wingdings" panose="05000000000000000000" pitchFamily="2" charset="2"/>
              <a:buChar char="Ø"/>
            </a:pPr>
            <a:endParaRPr lang="fr-FR" sz="1600" dirty="0"/>
          </a:p>
          <a:p>
            <a:pPr marL="342900" indent="-342900">
              <a:buFont typeface="Wingdings" panose="05000000000000000000" pitchFamily="2" charset="2"/>
              <a:buChar char="Ø"/>
            </a:pPr>
            <a:r>
              <a:rPr lang="fr-FR" sz="1600" dirty="0"/>
              <a:t>Limites : </a:t>
            </a:r>
          </a:p>
          <a:p>
            <a:pPr marL="800100" lvl="1" indent="-342900">
              <a:buFont typeface="Wingdings" panose="05000000000000000000" pitchFamily="2" charset="2"/>
              <a:buChar char="§"/>
            </a:pPr>
            <a:r>
              <a:rPr lang="fr-FR" sz="1600" dirty="0"/>
              <a:t>Difficile d’extraire les images de l’OCR, car absence de documentation au moment de la programmation</a:t>
            </a:r>
          </a:p>
          <a:p>
            <a:pPr marL="800100" lvl="1" indent="-342900">
              <a:buFont typeface="Wingdings" panose="05000000000000000000" pitchFamily="2" charset="2"/>
              <a:buChar char="§"/>
            </a:pPr>
            <a:r>
              <a:rPr lang="fr-FR" sz="1600" dirty="0"/>
              <a:t>toutes les images enregistrées, y compris les éventuels logos : moindre intérêt</a:t>
            </a:r>
          </a:p>
          <a:p>
            <a:pPr marL="800100" lvl="1" indent="-342900">
              <a:buFont typeface="Wingdings" panose="05000000000000000000" pitchFamily="2" charset="2"/>
              <a:buChar char="§"/>
            </a:pPr>
            <a:r>
              <a:rPr lang="fr-FR" sz="1600" dirty="0"/>
              <a:t>Pour environ 50 % des images, l’outil n’a pas réussi à identifier le titre. Amélioration éventuelle, en aidant le programme à mieux identifier les titres des images dans le document à l’aide de mots clés : « Graphique X ». 2/3 des images avec un titre valable. </a:t>
            </a:r>
          </a:p>
          <a:p>
            <a:pPr marL="342900" indent="-342900">
              <a:buFont typeface="Wingdings" panose="05000000000000000000" pitchFamily="2" charset="2"/>
              <a:buChar char="Ø"/>
            </a:pPr>
            <a:endParaRPr lang="fr-FR" sz="1600" dirty="0"/>
          </a:p>
          <a:p>
            <a:endParaRPr lang="fr-FR" sz="1600" dirty="0"/>
          </a:p>
        </p:txBody>
      </p:sp>
      <p:pic>
        <p:nvPicPr>
          <p:cNvPr id="7" name="Image 6">
            <a:extLst>
              <a:ext uri="{FF2B5EF4-FFF2-40B4-BE49-F238E27FC236}">
                <a16:creationId xmlns:a16="http://schemas.microsoft.com/office/drawing/2014/main" id="{34AFEB93-B4E4-9A85-F4E8-E6F302CDA5DD}"/>
              </a:ext>
            </a:extLst>
          </p:cNvPr>
          <p:cNvPicPr>
            <a:picLocks noChangeAspect="1"/>
          </p:cNvPicPr>
          <p:nvPr/>
        </p:nvPicPr>
        <p:blipFill>
          <a:blip r:embed="rId2"/>
          <a:stretch>
            <a:fillRect/>
          </a:stretch>
        </p:blipFill>
        <p:spPr>
          <a:xfrm>
            <a:off x="263332" y="1093305"/>
            <a:ext cx="5448355" cy="4502650"/>
          </a:xfrm>
          <a:prstGeom prst="rect">
            <a:avLst/>
          </a:prstGeom>
        </p:spPr>
      </p:pic>
    </p:spTree>
    <p:extLst>
      <p:ext uri="{BB962C8B-B14F-4D97-AF65-F5344CB8AC3E}">
        <p14:creationId xmlns:p14="http://schemas.microsoft.com/office/powerpoint/2010/main" val="2722123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55188-38A2-2916-DD2E-10FB76DBEA80}"/>
            </a:ext>
          </a:extLst>
        </p:cNvPr>
        <p:cNvGrpSpPr/>
        <p:nvPr/>
      </p:nvGrpSpPr>
      <p:grpSpPr>
        <a:xfrm>
          <a:off x="0" y="0"/>
          <a:ext cx="0" cy="0"/>
          <a:chOff x="0" y="0"/>
          <a:chExt cx="0" cy="0"/>
        </a:xfrm>
      </p:grpSpPr>
      <p:sp>
        <p:nvSpPr>
          <p:cNvPr id="23" name="Espace réservé du numéro de diapositive 22">
            <a:extLst>
              <a:ext uri="{FF2B5EF4-FFF2-40B4-BE49-F238E27FC236}">
                <a16:creationId xmlns:a16="http://schemas.microsoft.com/office/drawing/2014/main" id="{5A70EAA9-2ED3-E1DA-71C0-0716E8A5BCEA}"/>
              </a:ext>
            </a:extLst>
          </p:cNvPr>
          <p:cNvSpPr>
            <a:spLocks noGrp="1"/>
          </p:cNvSpPr>
          <p:nvPr>
            <p:ph type="sldNum" sz="quarter" idx="12"/>
          </p:nvPr>
        </p:nvSpPr>
        <p:spPr/>
        <p:txBody>
          <a:bodyPr/>
          <a:lstStyle/>
          <a:p>
            <a:fld id="{0DFF3279-5B66-F94E-B69C-CCB6B1DE2EC0}" type="slidenum">
              <a:rPr lang="fr-FR" smtClean="0"/>
              <a:pPr/>
              <a:t>11</a:t>
            </a:fld>
            <a:endParaRPr lang="fr-FR" dirty="0"/>
          </a:p>
        </p:txBody>
      </p:sp>
      <p:sp>
        <p:nvSpPr>
          <p:cNvPr id="19" name="Espace réservé du contenu 18">
            <a:extLst>
              <a:ext uri="{FF2B5EF4-FFF2-40B4-BE49-F238E27FC236}">
                <a16:creationId xmlns:a16="http://schemas.microsoft.com/office/drawing/2014/main" id="{6D5F6AFA-EC47-4951-98E4-A08F49C65F52}"/>
              </a:ext>
            </a:extLst>
          </p:cNvPr>
          <p:cNvSpPr>
            <a:spLocks noGrp="1"/>
          </p:cNvSpPr>
          <p:nvPr>
            <p:ph sz="quarter" idx="14"/>
          </p:nvPr>
        </p:nvSpPr>
        <p:spPr>
          <a:xfrm>
            <a:off x="231774" y="197746"/>
            <a:ext cx="10739343" cy="365125"/>
          </a:xfrm>
        </p:spPr>
        <p:txBody>
          <a:bodyPr anchor="ctr">
            <a:noAutofit/>
          </a:bodyPr>
          <a:lstStyle/>
          <a:p>
            <a:r>
              <a:rPr lang="fr-FR" dirty="0"/>
              <a:t>Méthodologie: fonction d’extraction des tableaux</a:t>
            </a:r>
            <a:endParaRPr lang="en-US" dirty="0"/>
          </a:p>
        </p:txBody>
      </p:sp>
      <p:sp>
        <p:nvSpPr>
          <p:cNvPr id="4" name="ZoneTexte 3">
            <a:extLst>
              <a:ext uri="{FF2B5EF4-FFF2-40B4-BE49-F238E27FC236}">
                <a16:creationId xmlns:a16="http://schemas.microsoft.com/office/drawing/2014/main" id="{842DE635-E32A-8D2D-A417-DD7808A63BA9}"/>
              </a:ext>
            </a:extLst>
          </p:cNvPr>
          <p:cNvSpPr txBox="1"/>
          <p:nvPr/>
        </p:nvSpPr>
        <p:spPr>
          <a:xfrm>
            <a:off x="5601445" y="907300"/>
            <a:ext cx="5870752" cy="5909310"/>
          </a:xfrm>
          <a:prstGeom prst="rect">
            <a:avLst/>
          </a:prstGeom>
          <a:noFill/>
        </p:spPr>
        <p:txBody>
          <a:bodyPr wrap="square" rtlCol="0">
            <a:spAutoFit/>
          </a:bodyPr>
          <a:lstStyle/>
          <a:p>
            <a:pPr marL="342900" indent="-342900">
              <a:buFont typeface="Wingdings" panose="05000000000000000000" pitchFamily="2" charset="2"/>
              <a:buChar char="Ø"/>
            </a:pPr>
            <a:endParaRPr lang="fr-FR" dirty="0"/>
          </a:p>
          <a:p>
            <a:pPr marL="342900" indent="-342900">
              <a:buFont typeface="Wingdings" panose="05000000000000000000" pitchFamily="2" charset="2"/>
              <a:buChar char="Ø"/>
            </a:pPr>
            <a:r>
              <a:rPr lang="fr-FR" dirty="0"/>
              <a:t>Une fois les tableaux identifiés par OCR, extraction facile : entourés par le signe « | »</a:t>
            </a:r>
          </a:p>
          <a:p>
            <a:endParaRPr lang="fr-FR" dirty="0"/>
          </a:p>
          <a:p>
            <a:pPr marL="342900" indent="-342900">
              <a:buFont typeface="Wingdings" panose="05000000000000000000" pitchFamily="2" charset="2"/>
              <a:buChar char="Ø"/>
            </a:pPr>
            <a:r>
              <a:rPr lang="fr-FR" dirty="0"/>
              <a:t>Fonction servant à extraire les tableaux texte du RESF_année.txt et les enregistrer sous format </a:t>
            </a:r>
            <a:r>
              <a:rPr lang="fr-FR" dirty="0" err="1"/>
              <a:t>excel</a:t>
            </a:r>
            <a:endParaRPr lang="fr-FR" dirty="0"/>
          </a:p>
          <a:p>
            <a:pPr marL="342900" indent="-342900">
              <a:buFont typeface="Wingdings" panose="05000000000000000000" pitchFamily="2" charset="2"/>
              <a:buChar char="Ø"/>
            </a:pPr>
            <a:endParaRPr lang="fr-FR" dirty="0"/>
          </a:p>
          <a:p>
            <a:pPr marL="342900" indent="-342900">
              <a:buFont typeface="Wingdings" panose="05000000000000000000" pitchFamily="2" charset="2"/>
              <a:buChar char="Ø"/>
            </a:pPr>
            <a:r>
              <a:rPr lang="fr-FR" dirty="0"/>
              <a:t>Limites : </a:t>
            </a:r>
          </a:p>
          <a:p>
            <a:pPr marL="800100" lvl="1" indent="-342900">
              <a:buFont typeface="Wingdings" panose="05000000000000000000" pitchFamily="2" charset="2"/>
              <a:buChar char="§"/>
            </a:pPr>
            <a:r>
              <a:rPr lang="fr-FR" dirty="0"/>
              <a:t>Là encore, les titres des tableaux ne sont pas correctement identifiés. &gt;50 % des tableaux, qui n’ont pas de titres valides. Une amélioration : aide d’identification des titres par mots clés : « ex : tableaux 1 ». </a:t>
            </a:r>
          </a:p>
          <a:p>
            <a:pPr marL="800100" lvl="1" indent="-342900">
              <a:buFont typeface="Wingdings" panose="05000000000000000000" pitchFamily="2" charset="2"/>
              <a:buChar char="§"/>
            </a:pPr>
            <a:r>
              <a:rPr lang="fr-FR" dirty="0"/>
              <a:t>Difficulté pour essayer de créer une base de données unifiées à partir de ces tableaux :</a:t>
            </a:r>
          </a:p>
          <a:p>
            <a:pPr marL="1257300" lvl="2" indent="-342900">
              <a:buFont typeface="Courier New" panose="02070309020205020404" pitchFamily="49" charset="0"/>
              <a:buChar char="o"/>
            </a:pPr>
            <a:r>
              <a:rPr lang="fr-FR" dirty="0"/>
              <a:t>Tableaux sans données numériques</a:t>
            </a:r>
          </a:p>
          <a:p>
            <a:pPr marL="1257300" lvl="2" indent="-342900">
              <a:buFont typeface="Courier New" panose="02070309020205020404" pitchFamily="49" charset="0"/>
              <a:buChar char="o"/>
            </a:pPr>
            <a:r>
              <a:rPr lang="fr-FR" dirty="0"/>
              <a:t>Séries temporelles n’ayant pas les mêmes périodes temporelles</a:t>
            </a:r>
          </a:p>
          <a:p>
            <a:pPr marL="1257300" lvl="2" indent="-342900">
              <a:buFont typeface="Courier New" panose="02070309020205020404" pitchFamily="49" charset="0"/>
              <a:buChar char="o"/>
            </a:pPr>
            <a:r>
              <a:rPr lang="fr-FR" dirty="0"/>
              <a:t>Etc…</a:t>
            </a:r>
          </a:p>
          <a:p>
            <a:pPr marL="800100" lvl="1" indent="-342900">
              <a:buFont typeface="Wingdings" panose="05000000000000000000" pitchFamily="2" charset="2"/>
              <a:buChar char="§"/>
            </a:pPr>
            <a:endParaRPr lang="fr-FR" dirty="0"/>
          </a:p>
          <a:p>
            <a:endParaRPr lang="fr-FR" dirty="0"/>
          </a:p>
        </p:txBody>
      </p:sp>
      <p:pic>
        <p:nvPicPr>
          <p:cNvPr id="3" name="Image 2">
            <a:extLst>
              <a:ext uri="{FF2B5EF4-FFF2-40B4-BE49-F238E27FC236}">
                <a16:creationId xmlns:a16="http://schemas.microsoft.com/office/drawing/2014/main" id="{5F13E5A6-A308-5C94-5055-EFE3FB803CED}"/>
              </a:ext>
            </a:extLst>
          </p:cNvPr>
          <p:cNvPicPr>
            <a:picLocks noChangeAspect="1"/>
          </p:cNvPicPr>
          <p:nvPr/>
        </p:nvPicPr>
        <p:blipFill>
          <a:blip r:embed="rId2"/>
          <a:stretch>
            <a:fillRect/>
          </a:stretch>
        </p:blipFill>
        <p:spPr>
          <a:xfrm>
            <a:off x="107487" y="1238604"/>
            <a:ext cx="5425085" cy="4302654"/>
          </a:xfrm>
          <a:prstGeom prst="rect">
            <a:avLst/>
          </a:prstGeom>
        </p:spPr>
      </p:pic>
    </p:spTree>
    <p:extLst>
      <p:ext uri="{BB962C8B-B14F-4D97-AF65-F5344CB8AC3E}">
        <p14:creationId xmlns:p14="http://schemas.microsoft.com/office/powerpoint/2010/main" val="1597108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F06BA-664D-DC3E-3AA2-8CA2ACA382E8}"/>
            </a:ext>
          </a:extLst>
        </p:cNvPr>
        <p:cNvGrpSpPr/>
        <p:nvPr/>
      </p:nvGrpSpPr>
      <p:grpSpPr>
        <a:xfrm>
          <a:off x="0" y="0"/>
          <a:ext cx="0" cy="0"/>
          <a:chOff x="0" y="0"/>
          <a:chExt cx="0" cy="0"/>
        </a:xfrm>
      </p:grpSpPr>
      <p:sp>
        <p:nvSpPr>
          <p:cNvPr id="23" name="Espace réservé du numéro de diapositive 22">
            <a:extLst>
              <a:ext uri="{FF2B5EF4-FFF2-40B4-BE49-F238E27FC236}">
                <a16:creationId xmlns:a16="http://schemas.microsoft.com/office/drawing/2014/main" id="{3D379860-DB2A-AD81-7BF5-7C6A9727588F}"/>
              </a:ext>
            </a:extLst>
          </p:cNvPr>
          <p:cNvSpPr>
            <a:spLocks noGrp="1"/>
          </p:cNvSpPr>
          <p:nvPr>
            <p:ph type="sldNum" sz="quarter" idx="12"/>
          </p:nvPr>
        </p:nvSpPr>
        <p:spPr/>
        <p:txBody>
          <a:bodyPr/>
          <a:lstStyle/>
          <a:p>
            <a:fld id="{0DFF3279-5B66-F94E-B69C-CCB6B1DE2EC0}" type="slidenum">
              <a:rPr lang="fr-FR" smtClean="0"/>
              <a:pPr/>
              <a:t>12</a:t>
            </a:fld>
            <a:endParaRPr lang="fr-FR" dirty="0"/>
          </a:p>
        </p:txBody>
      </p:sp>
      <p:sp>
        <p:nvSpPr>
          <p:cNvPr id="19" name="Espace réservé du contenu 18">
            <a:extLst>
              <a:ext uri="{FF2B5EF4-FFF2-40B4-BE49-F238E27FC236}">
                <a16:creationId xmlns:a16="http://schemas.microsoft.com/office/drawing/2014/main" id="{0F067DAE-8B41-8040-EBAF-5A4264AFA61C}"/>
              </a:ext>
            </a:extLst>
          </p:cNvPr>
          <p:cNvSpPr>
            <a:spLocks noGrp="1"/>
          </p:cNvSpPr>
          <p:nvPr>
            <p:ph sz="quarter" idx="14"/>
          </p:nvPr>
        </p:nvSpPr>
        <p:spPr>
          <a:xfrm>
            <a:off x="231774" y="197746"/>
            <a:ext cx="10739343" cy="365125"/>
          </a:xfrm>
        </p:spPr>
        <p:txBody>
          <a:bodyPr anchor="ctr">
            <a:noAutofit/>
          </a:bodyPr>
          <a:lstStyle/>
          <a:p>
            <a:r>
              <a:rPr lang="fr-FR" dirty="0"/>
              <a:t>Méthodologie: fonction d’identification des chapitres</a:t>
            </a:r>
            <a:endParaRPr lang="en-US" dirty="0"/>
          </a:p>
        </p:txBody>
      </p:sp>
      <p:sp>
        <p:nvSpPr>
          <p:cNvPr id="4" name="ZoneTexte 3">
            <a:extLst>
              <a:ext uri="{FF2B5EF4-FFF2-40B4-BE49-F238E27FC236}">
                <a16:creationId xmlns:a16="http://schemas.microsoft.com/office/drawing/2014/main" id="{B089D968-62FF-782C-A6F9-DF0C1FA0F399}"/>
              </a:ext>
            </a:extLst>
          </p:cNvPr>
          <p:cNvSpPr txBox="1"/>
          <p:nvPr/>
        </p:nvSpPr>
        <p:spPr>
          <a:xfrm>
            <a:off x="5601445" y="907300"/>
            <a:ext cx="5870752" cy="5078313"/>
          </a:xfrm>
          <a:prstGeom prst="rect">
            <a:avLst/>
          </a:prstGeom>
          <a:noFill/>
        </p:spPr>
        <p:txBody>
          <a:bodyPr wrap="square" rtlCol="0">
            <a:spAutoFit/>
          </a:bodyPr>
          <a:lstStyle/>
          <a:p>
            <a:pPr marL="342900" indent="-342900">
              <a:buFont typeface="Wingdings" panose="05000000000000000000" pitchFamily="2" charset="2"/>
              <a:buChar char="Ø"/>
            </a:pPr>
            <a:endParaRPr lang="fr-FR" dirty="0"/>
          </a:p>
          <a:p>
            <a:pPr marL="342900" indent="-342900">
              <a:buFont typeface="Wingdings" panose="05000000000000000000" pitchFamily="2" charset="2"/>
              <a:buChar char="Ø"/>
            </a:pPr>
            <a:r>
              <a:rPr lang="fr-FR" dirty="0"/>
              <a:t>Identification des chapitres et de leur page à l’aide du sommaire avec le schéma suivant :</a:t>
            </a:r>
          </a:p>
          <a:p>
            <a:pPr marL="800100" lvl="1" indent="-342900">
              <a:buFont typeface="Wingdings" panose="05000000000000000000" pitchFamily="2" charset="2"/>
              <a:buChar char="§"/>
            </a:pPr>
            <a:r>
              <a:rPr lang="fr-FR" dirty="0"/>
              <a:t>(.*?) : capture de manière non-gourmande le titre</a:t>
            </a:r>
          </a:p>
          <a:p>
            <a:pPr marL="800100" lvl="1" indent="-342900">
              <a:buFont typeface="Wingdings" panose="05000000000000000000" pitchFamily="2" charset="2"/>
              <a:buChar char="§"/>
            </a:pPr>
            <a:r>
              <a:rPr lang="fr-FR" dirty="0"/>
              <a:t>\.* : un espace suivi de zéro ou plusieurs points, représentant les points de liaison (souvent utilisés pour guider l'œil du lecteur entre le titre et le numéro de page).</a:t>
            </a:r>
          </a:p>
          <a:p>
            <a:pPr marL="800100" lvl="1" indent="-342900">
              <a:buFont typeface="Wingdings" panose="05000000000000000000" pitchFamily="2" charset="2"/>
              <a:buChar char="§"/>
            </a:pPr>
            <a:r>
              <a:rPr lang="fr-FR" dirty="0"/>
              <a:t>(\d+) : capture le numéro de page, constitué d’un ou plusieurs chiffres.</a:t>
            </a:r>
          </a:p>
          <a:p>
            <a:pPr marL="342900" indent="-342900">
              <a:buFont typeface="Wingdings" panose="05000000000000000000" pitchFamily="2" charset="2"/>
              <a:buChar char="Ø"/>
            </a:pPr>
            <a:endParaRPr lang="fr-FR" dirty="0"/>
          </a:p>
          <a:p>
            <a:pPr marL="342900" indent="-342900">
              <a:buFont typeface="Wingdings" panose="05000000000000000000" pitchFamily="2" charset="2"/>
              <a:buChar char="Ø"/>
            </a:pPr>
            <a:r>
              <a:rPr lang="fr-FR" dirty="0"/>
              <a:t>Utile pour le découpage des documents volumineux. </a:t>
            </a:r>
          </a:p>
          <a:p>
            <a:pPr marL="342900" indent="-342900">
              <a:buFont typeface="Wingdings" panose="05000000000000000000" pitchFamily="2" charset="2"/>
              <a:buChar char="Ø"/>
            </a:pPr>
            <a:endParaRPr lang="fr-FR" dirty="0"/>
          </a:p>
          <a:p>
            <a:pPr marL="342900" indent="-342900">
              <a:buFont typeface="Wingdings" panose="05000000000000000000" pitchFamily="2" charset="2"/>
              <a:buChar char="Ø"/>
            </a:pPr>
            <a:r>
              <a:rPr lang="fr-FR" dirty="0"/>
              <a:t>Pas utilisé dans le cadre du programme final, mais pourrait être utilisé pour le généraliser à des documents plus volumineux. </a:t>
            </a:r>
          </a:p>
          <a:p>
            <a:endParaRPr lang="fr-FR" dirty="0"/>
          </a:p>
        </p:txBody>
      </p:sp>
      <p:pic>
        <p:nvPicPr>
          <p:cNvPr id="5" name="Image 4">
            <a:extLst>
              <a:ext uri="{FF2B5EF4-FFF2-40B4-BE49-F238E27FC236}">
                <a16:creationId xmlns:a16="http://schemas.microsoft.com/office/drawing/2014/main" id="{65B5DCC2-BAC1-EBBB-E47B-87D039BA11C3}"/>
              </a:ext>
            </a:extLst>
          </p:cNvPr>
          <p:cNvPicPr>
            <a:picLocks noChangeAspect="1"/>
          </p:cNvPicPr>
          <p:nvPr/>
        </p:nvPicPr>
        <p:blipFill>
          <a:blip r:embed="rId2"/>
          <a:stretch>
            <a:fillRect/>
          </a:stretch>
        </p:blipFill>
        <p:spPr>
          <a:xfrm>
            <a:off x="231774" y="830674"/>
            <a:ext cx="5413123" cy="5751443"/>
          </a:xfrm>
          <a:prstGeom prst="rect">
            <a:avLst/>
          </a:prstGeom>
        </p:spPr>
      </p:pic>
    </p:spTree>
    <p:extLst>
      <p:ext uri="{BB962C8B-B14F-4D97-AF65-F5344CB8AC3E}">
        <p14:creationId xmlns:p14="http://schemas.microsoft.com/office/powerpoint/2010/main" val="376203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13</a:t>
            </a:fld>
            <a:endParaRPr lang="fr-FR" dirty="0"/>
          </a:p>
        </p:txBody>
      </p:sp>
      <p:sp>
        <p:nvSpPr>
          <p:cNvPr id="19" name="Espace réservé du contenu 18"/>
          <p:cNvSpPr>
            <a:spLocks noGrp="1"/>
          </p:cNvSpPr>
          <p:nvPr>
            <p:ph sz="quarter" idx="14"/>
          </p:nvPr>
        </p:nvSpPr>
        <p:spPr>
          <a:xfrm>
            <a:off x="231774" y="197746"/>
            <a:ext cx="10739343" cy="365125"/>
          </a:xfrm>
        </p:spPr>
        <p:txBody>
          <a:bodyPr anchor="ctr">
            <a:noAutofit/>
          </a:bodyPr>
          <a:lstStyle/>
          <a:p>
            <a:r>
              <a:rPr lang="fr-FR" dirty="0"/>
              <a:t>Méthodologie: fonction génération de note d’analyse</a:t>
            </a:r>
            <a:endParaRPr lang="en-US" dirty="0"/>
          </a:p>
        </p:txBody>
      </p:sp>
      <p:sp>
        <p:nvSpPr>
          <p:cNvPr id="4" name="ZoneTexte 3">
            <a:extLst>
              <a:ext uri="{FF2B5EF4-FFF2-40B4-BE49-F238E27FC236}">
                <a16:creationId xmlns:a16="http://schemas.microsoft.com/office/drawing/2014/main" id="{E5D84E3C-C4F9-F738-4064-394262C7E89B}"/>
              </a:ext>
            </a:extLst>
          </p:cNvPr>
          <p:cNvSpPr txBox="1"/>
          <p:nvPr/>
        </p:nvSpPr>
        <p:spPr>
          <a:xfrm>
            <a:off x="6096000" y="1296564"/>
            <a:ext cx="5870752" cy="3693319"/>
          </a:xfrm>
          <a:prstGeom prst="rect">
            <a:avLst/>
          </a:prstGeom>
          <a:noFill/>
        </p:spPr>
        <p:txBody>
          <a:bodyPr wrap="square" rtlCol="0">
            <a:spAutoFit/>
          </a:bodyPr>
          <a:lstStyle/>
          <a:p>
            <a:r>
              <a:rPr lang="fr-FR" dirty="0"/>
              <a:t>A partir du fichier OCR sur le document entier. Obtention d’un fichier texte : RESF_année.txt</a:t>
            </a:r>
          </a:p>
          <a:p>
            <a:endParaRPr lang="fr-FR" dirty="0"/>
          </a:p>
          <a:p>
            <a:pPr marL="285750" indent="-285750">
              <a:buFont typeface="Wingdings" panose="05000000000000000000" pitchFamily="2" charset="2"/>
              <a:buChar char="Ø"/>
            </a:pPr>
            <a:r>
              <a:rPr lang="fr-FR" dirty="0"/>
              <a:t>Découpage récursif du texte en </a:t>
            </a:r>
            <a:r>
              <a:rPr lang="fr-FR" dirty="0" err="1"/>
              <a:t>chunk</a:t>
            </a:r>
            <a:r>
              <a:rPr lang="fr-FR" dirty="0"/>
              <a:t> de taille 1000 avec </a:t>
            </a:r>
            <a:r>
              <a:rPr lang="fr-FR" dirty="0" err="1"/>
              <a:t>overlap</a:t>
            </a:r>
            <a:r>
              <a:rPr lang="fr-FR" dirty="0"/>
              <a:t> des </a:t>
            </a:r>
            <a:r>
              <a:rPr lang="fr-FR" dirty="0" err="1"/>
              <a:t>chunks</a:t>
            </a:r>
            <a:r>
              <a:rPr lang="fr-FR" dirty="0"/>
              <a:t> de taille 50 (meilleure taille de </a:t>
            </a:r>
            <a:r>
              <a:rPr lang="fr-FR" dirty="0" err="1"/>
              <a:t>chunk</a:t>
            </a:r>
            <a:r>
              <a:rPr lang="fr-FR" dirty="0"/>
              <a:t> après plusieurs essais)</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err="1"/>
              <a:t>embedding</a:t>
            </a:r>
            <a:r>
              <a:rPr lang="fr-FR" dirty="0"/>
              <a:t> du </a:t>
            </a:r>
            <a:r>
              <a:rPr lang="fr-FR" dirty="0" err="1"/>
              <a:t>chunk</a:t>
            </a:r>
            <a:r>
              <a:rPr lang="fr-FR" dirty="0"/>
              <a:t> via </a:t>
            </a:r>
            <a:r>
              <a:rPr lang="fr-FR" dirty="0" err="1"/>
              <a:t>fonciton</a:t>
            </a:r>
            <a:r>
              <a:rPr lang="fr-FR" dirty="0"/>
              <a:t> </a:t>
            </a:r>
            <a:r>
              <a:rPr lang="fr-FR" dirty="0" err="1"/>
              <a:t>MistralAIembedding</a:t>
            </a:r>
            <a:r>
              <a:rPr lang="fr-FR" dirty="0"/>
              <a:t>() appelant le modèle mistral-</a:t>
            </a:r>
            <a:r>
              <a:rPr lang="fr-FR" dirty="0" err="1"/>
              <a:t>embed</a:t>
            </a:r>
            <a:endParaRPr lang="fr-FR" dirty="0"/>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Génère ensuite note d’analyse à partir du prompt détaillé dans la slide suivante</a:t>
            </a:r>
          </a:p>
        </p:txBody>
      </p:sp>
      <p:pic>
        <p:nvPicPr>
          <p:cNvPr id="5" name="Image 4">
            <a:extLst>
              <a:ext uri="{FF2B5EF4-FFF2-40B4-BE49-F238E27FC236}">
                <a16:creationId xmlns:a16="http://schemas.microsoft.com/office/drawing/2014/main" id="{5BF1B681-0173-51C5-B47C-FE46493E3FCA}"/>
              </a:ext>
            </a:extLst>
          </p:cNvPr>
          <p:cNvPicPr>
            <a:picLocks noChangeAspect="1"/>
          </p:cNvPicPr>
          <p:nvPr/>
        </p:nvPicPr>
        <p:blipFill>
          <a:blip r:embed="rId2"/>
          <a:stretch>
            <a:fillRect/>
          </a:stretch>
        </p:blipFill>
        <p:spPr>
          <a:xfrm>
            <a:off x="0" y="562871"/>
            <a:ext cx="6012628" cy="5532429"/>
          </a:xfrm>
          <a:prstGeom prst="rect">
            <a:avLst/>
          </a:prstGeom>
        </p:spPr>
      </p:pic>
    </p:spTree>
    <p:extLst>
      <p:ext uri="{BB962C8B-B14F-4D97-AF65-F5344CB8AC3E}">
        <p14:creationId xmlns:p14="http://schemas.microsoft.com/office/powerpoint/2010/main" val="1644307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E96B514D-B70F-0962-210F-E1B6F0ECE8F0}"/>
              </a:ext>
            </a:extLst>
          </p:cNvPr>
          <p:cNvSpPr>
            <a:spLocks noGrp="1"/>
          </p:cNvSpPr>
          <p:nvPr>
            <p:ph type="ftr" sz="quarter" idx="11"/>
          </p:nvPr>
        </p:nvSpPr>
        <p:spPr/>
        <p:txBody>
          <a:bodyPr/>
          <a:lstStyle/>
          <a:p>
            <a:r>
              <a:rPr lang="fr-FR"/>
              <a:t>EMC - Projections France  - juin 2025 - BDF-RESTREINT</a:t>
            </a:r>
            <a:endParaRPr lang="fr-FR" dirty="0"/>
          </a:p>
        </p:txBody>
      </p:sp>
      <p:sp>
        <p:nvSpPr>
          <p:cNvPr id="3" name="Espace réservé du numéro de diapositive 2">
            <a:extLst>
              <a:ext uri="{FF2B5EF4-FFF2-40B4-BE49-F238E27FC236}">
                <a16:creationId xmlns:a16="http://schemas.microsoft.com/office/drawing/2014/main" id="{24A0348D-75FA-F0FF-3099-598A3C520DD2}"/>
              </a:ext>
            </a:extLst>
          </p:cNvPr>
          <p:cNvSpPr>
            <a:spLocks noGrp="1"/>
          </p:cNvSpPr>
          <p:nvPr>
            <p:ph type="sldNum" sz="quarter" idx="12"/>
          </p:nvPr>
        </p:nvSpPr>
        <p:spPr/>
        <p:txBody>
          <a:bodyPr/>
          <a:lstStyle/>
          <a:p>
            <a:fld id="{0DFF3279-5B66-F94E-B69C-CCB6B1DE2EC0}" type="slidenum">
              <a:rPr lang="fr-FR" smtClean="0"/>
              <a:pPr/>
              <a:t>14</a:t>
            </a:fld>
            <a:endParaRPr lang="fr-FR" dirty="0"/>
          </a:p>
        </p:txBody>
      </p:sp>
      <p:sp>
        <p:nvSpPr>
          <p:cNvPr id="4" name="Espace réservé du contenu 3">
            <a:extLst>
              <a:ext uri="{FF2B5EF4-FFF2-40B4-BE49-F238E27FC236}">
                <a16:creationId xmlns:a16="http://schemas.microsoft.com/office/drawing/2014/main" id="{890D54A2-8DF5-3BCC-88A8-A5274E01CA4E}"/>
              </a:ext>
            </a:extLst>
          </p:cNvPr>
          <p:cNvSpPr>
            <a:spLocks noGrp="1"/>
          </p:cNvSpPr>
          <p:nvPr>
            <p:ph sz="quarter" idx="14"/>
          </p:nvPr>
        </p:nvSpPr>
        <p:spPr/>
        <p:txBody>
          <a:bodyPr>
            <a:normAutofit fontScale="92500" lnSpcReduction="10000"/>
          </a:bodyPr>
          <a:lstStyle/>
          <a:p>
            <a:r>
              <a:rPr lang="fr-FR" dirty="0"/>
              <a:t>Méthodologie : Test de validité du découpage textuel (1/2)</a:t>
            </a:r>
          </a:p>
          <a:p>
            <a:endParaRPr lang="fr-FR" dirty="0"/>
          </a:p>
        </p:txBody>
      </p:sp>
      <p:pic>
        <p:nvPicPr>
          <p:cNvPr id="10" name="Image 9">
            <a:extLst>
              <a:ext uri="{FF2B5EF4-FFF2-40B4-BE49-F238E27FC236}">
                <a16:creationId xmlns:a16="http://schemas.microsoft.com/office/drawing/2014/main" id="{03BD7A8E-BE96-2D9B-CB3D-8E3FD030995F}"/>
              </a:ext>
            </a:extLst>
          </p:cNvPr>
          <p:cNvPicPr>
            <a:picLocks noChangeAspect="1"/>
          </p:cNvPicPr>
          <p:nvPr/>
        </p:nvPicPr>
        <p:blipFill>
          <a:blip r:embed="rId2"/>
          <a:stretch>
            <a:fillRect/>
          </a:stretch>
        </p:blipFill>
        <p:spPr>
          <a:xfrm>
            <a:off x="6296376" y="1364499"/>
            <a:ext cx="5002696" cy="2944395"/>
          </a:xfrm>
          <a:prstGeom prst="rect">
            <a:avLst/>
          </a:prstGeom>
        </p:spPr>
      </p:pic>
      <p:pic>
        <p:nvPicPr>
          <p:cNvPr id="8" name="Image 7">
            <a:extLst>
              <a:ext uri="{FF2B5EF4-FFF2-40B4-BE49-F238E27FC236}">
                <a16:creationId xmlns:a16="http://schemas.microsoft.com/office/drawing/2014/main" id="{94B6B77D-282C-2E54-64AA-C6824FD49A05}"/>
              </a:ext>
            </a:extLst>
          </p:cNvPr>
          <p:cNvPicPr>
            <a:picLocks noChangeAspect="1"/>
          </p:cNvPicPr>
          <p:nvPr/>
        </p:nvPicPr>
        <p:blipFill>
          <a:blip r:embed="rId3"/>
          <a:stretch>
            <a:fillRect/>
          </a:stretch>
        </p:blipFill>
        <p:spPr>
          <a:xfrm>
            <a:off x="482839" y="1364499"/>
            <a:ext cx="5412785" cy="2944395"/>
          </a:xfrm>
          <a:prstGeom prst="rect">
            <a:avLst/>
          </a:prstGeom>
        </p:spPr>
      </p:pic>
      <p:sp>
        <p:nvSpPr>
          <p:cNvPr id="21" name="ZoneTexte 20">
            <a:extLst>
              <a:ext uri="{FF2B5EF4-FFF2-40B4-BE49-F238E27FC236}">
                <a16:creationId xmlns:a16="http://schemas.microsoft.com/office/drawing/2014/main" id="{32F033D4-7725-A169-3FF3-AC6B3FC0C15C}"/>
              </a:ext>
            </a:extLst>
          </p:cNvPr>
          <p:cNvSpPr txBox="1"/>
          <p:nvPr/>
        </p:nvSpPr>
        <p:spPr>
          <a:xfrm>
            <a:off x="482839" y="4703534"/>
            <a:ext cx="6172200" cy="369332"/>
          </a:xfrm>
          <a:prstGeom prst="rect">
            <a:avLst/>
          </a:prstGeom>
          <a:noFill/>
        </p:spPr>
        <p:txBody>
          <a:bodyPr wrap="square">
            <a:spAutoFit/>
          </a:bodyPr>
          <a:lstStyle/>
          <a:p>
            <a:r>
              <a:rPr lang="fr-FR" dirty="0">
                <a:hlinkClick r:id="rId4"/>
              </a:rPr>
              <a:t>https://youtu.be/7xx78J_nt0k</a:t>
            </a:r>
            <a:r>
              <a:rPr lang="fr-FR" dirty="0"/>
              <a:t> </a:t>
            </a:r>
          </a:p>
        </p:txBody>
      </p:sp>
    </p:spTree>
    <p:extLst>
      <p:ext uri="{BB962C8B-B14F-4D97-AF65-F5344CB8AC3E}">
        <p14:creationId xmlns:p14="http://schemas.microsoft.com/office/powerpoint/2010/main" val="1277614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687F89E5-A71A-4884-1EEF-00C9CB4456F6}"/>
              </a:ext>
            </a:extLst>
          </p:cNvPr>
          <p:cNvSpPr>
            <a:spLocks noGrp="1"/>
          </p:cNvSpPr>
          <p:nvPr>
            <p:ph type="ftr" sz="quarter" idx="11"/>
          </p:nvPr>
        </p:nvSpPr>
        <p:spPr/>
        <p:txBody>
          <a:bodyPr/>
          <a:lstStyle/>
          <a:p>
            <a:r>
              <a:rPr lang="fr-FR"/>
              <a:t>EMC - Projections France  - juin 2025 - BDF-RESTREINT</a:t>
            </a:r>
            <a:endParaRPr lang="fr-FR" dirty="0"/>
          </a:p>
        </p:txBody>
      </p:sp>
      <p:sp>
        <p:nvSpPr>
          <p:cNvPr id="3" name="Espace réservé du numéro de diapositive 2">
            <a:extLst>
              <a:ext uri="{FF2B5EF4-FFF2-40B4-BE49-F238E27FC236}">
                <a16:creationId xmlns:a16="http://schemas.microsoft.com/office/drawing/2014/main" id="{4283AA2A-61F3-70D7-4CCC-CB1EDF50021E}"/>
              </a:ext>
            </a:extLst>
          </p:cNvPr>
          <p:cNvSpPr>
            <a:spLocks noGrp="1"/>
          </p:cNvSpPr>
          <p:nvPr>
            <p:ph type="sldNum" sz="quarter" idx="12"/>
          </p:nvPr>
        </p:nvSpPr>
        <p:spPr/>
        <p:txBody>
          <a:bodyPr/>
          <a:lstStyle/>
          <a:p>
            <a:fld id="{0DFF3279-5B66-F94E-B69C-CCB6B1DE2EC0}" type="slidenum">
              <a:rPr lang="fr-FR" smtClean="0"/>
              <a:pPr/>
              <a:t>15</a:t>
            </a:fld>
            <a:endParaRPr lang="fr-FR" dirty="0"/>
          </a:p>
        </p:txBody>
      </p:sp>
      <p:sp>
        <p:nvSpPr>
          <p:cNvPr id="4" name="Espace réservé du contenu 3">
            <a:extLst>
              <a:ext uri="{FF2B5EF4-FFF2-40B4-BE49-F238E27FC236}">
                <a16:creationId xmlns:a16="http://schemas.microsoft.com/office/drawing/2014/main" id="{8DD246BA-0C22-7AB9-AF60-0B4354CCFA3B}"/>
              </a:ext>
            </a:extLst>
          </p:cNvPr>
          <p:cNvSpPr>
            <a:spLocks noGrp="1"/>
          </p:cNvSpPr>
          <p:nvPr>
            <p:ph sz="quarter" idx="14"/>
          </p:nvPr>
        </p:nvSpPr>
        <p:spPr/>
        <p:txBody>
          <a:bodyPr>
            <a:normAutofit fontScale="92500" lnSpcReduction="10000"/>
          </a:bodyPr>
          <a:lstStyle/>
          <a:p>
            <a:r>
              <a:rPr lang="fr-FR" dirty="0"/>
              <a:t>Méthodologie : Test de validité du découpage textuel (2/2)</a:t>
            </a:r>
          </a:p>
        </p:txBody>
      </p:sp>
      <p:sp>
        <p:nvSpPr>
          <p:cNvPr id="6" name="ZoneTexte 5">
            <a:extLst>
              <a:ext uri="{FF2B5EF4-FFF2-40B4-BE49-F238E27FC236}">
                <a16:creationId xmlns:a16="http://schemas.microsoft.com/office/drawing/2014/main" id="{78C7D5BA-4181-F14D-5855-0740A93E7F9D}"/>
              </a:ext>
            </a:extLst>
          </p:cNvPr>
          <p:cNvSpPr txBox="1"/>
          <p:nvPr/>
        </p:nvSpPr>
        <p:spPr>
          <a:xfrm>
            <a:off x="510209" y="1666599"/>
            <a:ext cx="4227482" cy="646331"/>
          </a:xfrm>
          <a:prstGeom prst="rect">
            <a:avLst/>
          </a:prstGeom>
          <a:noFill/>
        </p:spPr>
        <p:txBody>
          <a:bodyPr wrap="square" rtlCol="0">
            <a:spAutoFit/>
          </a:bodyPr>
          <a:lstStyle/>
          <a:p>
            <a:r>
              <a:rPr lang="fr-FR" dirty="0"/>
              <a:t>Score sur 10 questions + temps d’exécution</a:t>
            </a:r>
          </a:p>
        </p:txBody>
      </p:sp>
      <p:graphicFrame>
        <p:nvGraphicFramePr>
          <p:cNvPr id="15" name="Tableau 14">
            <a:extLst>
              <a:ext uri="{FF2B5EF4-FFF2-40B4-BE49-F238E27FC236}">
                <a16:creationId xmlns:a16="http://schemas.microsoft.com/office/drawing/2014/main" id="{CCE40E35-CAFC-90EE-345A-67E26E41C0DD}"/>
              </a:ext>
            </a:extLst>
          </p:cNvPr>
          <p:cNvGraphicFramePr>
            <a:graphicFrameLocks noGrp="1"/>
          </p:cNvGraphicFramePr>
          <p:nvPr>
            <p:extLst>
              <p:ext uri="{D42A27DB-BD31-4B8C-83A1-F6EECF244321}">
                <p14:modId xmlns:p14="http://schemas.microsoft.com/office/powerpoint/2010/main" val="2067149023"/>
              </p:ext>
            </p:extLst>
          </p:nvPr>
        </p:nvGraphicFramePr>
        <p:xfrm>
          <a:off x="4409127" y="1253331"/>
          <a:ext cx="7084354" cy="4351337"/>
        </p:xfrm>
        <a:graphic>
          <a:graphicData uri="http://schemas.openxmlformats.org/drawingml/2006/table">
            <a:tbl>
              <a:tblPr/>
              <a:tblGrid>
                <a:gridCol w="2865078">
                  <a:extLst>
                    <a:ext uri="{9D8B030D-6E8A-4147-A177-3AD203B41FA5}">
                      <a16:colId xmlns:a16="http://schemas.microsoft.com/office/drawing/2014/main" val="229153192"/>
                    </a:ext>
                  </a:extLst>
                </a:gridCol>
                <a:gridCol w="984871">
                  <a:extLst>
                    <a:ext uri="{9D8B030D-6E8A-4147-A177-3AD203B41FA5}">
                      <a16:colId xmlns:a16="http://schemas.microsoft.com/office/drawing/2014/main" val="3135963395"/>
                    </a:ext>
                  </a:extLst>
                </a:gridCol>
                <a:gridCol w="1074404">
                  <a:extLst>
                    <a:ext uri="{9D8B030D-6E8A-4147-A177-3AD203B41FA5}">
                      <a16:colId xmlns:a16="http://schemas.microsoft.com/office/drawing/2014/main" val="677756650"/>
                    </a:ext>
                  </a:extLst>
                </a:gridCol>
                <a:gridCol w="1052021">
                  <a:extLst>
                    <a:ext uri="{9D8B030D-6E8A-4147-A177-3AD203B41FA5}">
                      <a16:colId xmlns:a16="http://schemas.microsoft.com/office/drawing/2014/main" val="4041906351"/>
                    </a:ext>
                  </a:extLst>
                </a:gridCol>
                <a:gridCol w="1107980">
                  <a:extLst>
                    <a:ext uri="{9D8B030D-6E8A-4147-A177-3AD203B41FA5}">
                      <a16:colId xmlns:a16="http://schemas.microsoft.com/office/drawing/2014/main" val="1373118097"/>
                    </a:ext>
                  </a:extLst>
                </a:gridCol>
              </a:tblGrid>
              <a:tr h="161161">
                <a:tc>
                  <a:txBody>
                    <a:bodyPr/>
                    <a:lstStyle/>
                    <a:p>
                      <a:pPr algn="ctr" fontAlgn="ctr"/>
                      <a:endParaRPr lang="fr-FR" sz="1000" b="0" i="0" u="none" strike="noStrike">
                        <a:solidFill>
                          <a:srgbClr val="000000"/>
                        </a:solidFill>
                        <a:effectLst/>
                        <a:latin typeface="Calibri" panose="020F0502020204030204" pitchFamily="34" charset="0"/>
                      </a:endParaRPr>
                    </a:p>
                  </a:txBody>
                  <a:tcPr marL="6715" marR="6715" marT="6715" marB="0" anchor="ctr">
                    <a:lnL>
                      <a:noFill/>
                    </a:lnL>
                    <a:lnR w="12700" cap="flat" cmpd="sng" algn="ctr">
                      <a:solidFill>
                        <a:schemeClr val="tx1"/>
                      </a:solidFill>
                      <a:prstDash val="solid"/>
                      <a:round/>
                      <a:headEnd type="none" w="med" len="med"/>
                      <a:tailEnd type="none" w="med" len="med"/>
                    </a:lnR>
                    <a:lnT>
                      <a:noFill/>
                    </a:lnT>
                    <a:lnB>
                      <a:noFill/>
                    </a:lnB>
                    <a:noFill/>
                  </a:tcPr>
                </a:tc>
                <a:tc gridSpan="4">
                  <a:txBody>
                    <a:bodyPr/>
                    <a:lstStyle/>
                    <a:p>
                      <a:pPr algn="ctr" fontAlgn="ctr"/>
                      <a:r>
                        <a:rPr lang="fr-FR" sz="1000" b="0" i="0" u="none" strike="noStrike" dirty="0" err="1">
                          <a:solidFill>
                            <a:srgbClr val="000000"/>
                          </a:solidFill>
                          <a:effectLst/>
                          <a:latin typeface="Calibri" panose="020F0502020204030204" pitchFamily="34" charset="0"/>
                        </a:rPr>
                        <a:t>Chunk</a:t>
                      </a:r>
                      <a:r>
                        <a:rPr lang="fr-FR" sz="1000" b="0" i="0" u="none" strike="noStrike" dirty="0">
                          <a:solidFill>
                            <a:srgbClr val="000000"/>
                          </a:solidFill>
                          <a:effectLst/>
                          <a:latin typeface="Calibri" panose="020F0502020204030204" pitchFamily="34" charset="0"/>
                        </a:rPr>
                        <a:t> 1000</a:t>
                      </a: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236887282"/>
                  </a:ext>
                </a:extLst>
              </a:tr>
              <a:tr h="322321">
                <a:tc>
                  <a:txBody>
                    <a:bodyPr/>
                    <a:lstStyle/>
                    <a:p>
                      <a:pPr algn="ctr" fontAlgn="ctr"/>
                      <a:endParaRPr lang="fr-FR" sz="1000" b="0" i="0" u="none" strike="noStrike" dirty="0">
                        <a:solidFill>
                          <a:srgbClr val="000000"/>
                        </a:solidFill>
                        <a:effectLst/>
                        <a:latin typeface="Calibri" panose="020F0502020204030204" pitchFamily="34" charset="0"/>
                      </a:endParaRPr>
                    </a:p>
                  </a:txBody>
                  <a:tcPr marL="6715" marR="6715" marT="6715"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ctr"/>
                      <a:r>
                        <a:rPr lang="fr-FR" sz="1000" b="0" i="0" u="none" strike="noStrike" dirty="0">
                          <a:solidFill>
                            <a:srgbClr val="000000"/>
                          </a:solidFill>
                          <a:effectLst/>
                          <a:latin typeface="Calibri" panose="020F0502020204030204" pitchFamily="34" charset="0"/>
                        </a:rPr>
                        <a:t>chevauchement 25</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fr-FR" sz="1000" b="0" i="0" u="none" strike="noStrike" dirty="0">
                          <a:solidFill>
                            <a:srgbClr val="000000"/>
                          </a:solidFill>
                          <a:effectLst/>
                          <a:latin typeface="Calibri" panose="020F0502020204030204" pitchFamily="34" charset="0"/>
                        </a:rPr>
                        <a:t>chevauchement 50</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fr-FR" sz="1000" b="0" i="0" u="none" strike="noStrike" dirty="0">
                          <a:solidFill>
                            <a:srgbClr val="000000"/>
                          </a:solidFill>
                          <a:effectLst/>
                          <a:latin typeface="Calibri" panose="020F0502020204030204" pitchFamily="34" charset="0"/>
                        </a:rPr>
                        <a:t>Chevauchement 100</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fr-FR" sz="1000" b="0" i="0" u="none" strike="noStrike" dirty="0">
                          <a:solidFill>
                            <a:srgbClr val="000000"/>
                          </a:solidFill>
                          <a:effectLst/>
                          <a:latin typeface="Calibri" panose="020F0502020204030204" pitchFamily="34" charset="0"/>
                        </a:rPr>
                        <a:t>Chevauchement 150</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9897446"/>
                  </a:ext>
                </a:extLst>
              </a:tr>
              <a:tr h="322321">
                <a:tc>
                  <a:txBody>
                    <a:bodyPr/>
                    <a:lstStyle/>
                    <a:p>
                      <a:pPr algn="l" fontAlgn="ctr"/>
                      <a:r>
                        <a:rPr lang="fr-FR" sz="1000" b="0" i="0" u="none" strike="noStrike" dirty="0">
                          <a:solidFill>
                            <a:srgbClr val="000000"/>
                          </a:solidFill>
                          <a:effectLst/>
                          <a:latin typeface="Calibri" panose="020F0502020204030204" pitchFamily="34" charset="0"/>
                        </a:rPr>
                        <a:t> Quelle est la prévision de croissance du PIB pour l’année 2022 dans le rapport ?</a:t>
                      </a: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1329053518"/>
                  </a:ext>
                </a:extLst>
              </a:tr>
              <a:tr h="483482">
                <a:tc>
                  <a:txBody>
                    <a:bodyPr/>
                    <a:lstStyle/>
                    <a:p>
                      <a:pPr algn="l" fontAlgn="ctr"/>
                      <a:r>
                        <a:rPr lang="fr-FR" sz="1000" b="0" i="0" u="none" strike="noStrike" dirty="0">
                          <a:solidFill>
                            <a:srgbClr val="000000"/>
                          </a:solidFill>
                          <a:effectLst/>
                          <a:latin typeface="Calibri" panose="020F0502020204030204" pitchFamily="34" charset="0"/>
                        </a:rPr>
                        <a:t> Quelles hypothèses macroéconomiques sous-tendent la trajectoire budgétaire (taux d’intérêt, prix du pétrole, inflation, </a:t>
                      </a:r>
                      <a:r>
                        <a:rPr lang="fr-FR" sz="1000" b="0" i="0" u="none" strike="noStrike" dirty="0" err="1">
                          <a:solidFill>
                            <a:srgbClr val="000000"/>
                          </a:solidFill>
                          <a:effectLst/>
                          <a:latin typeface="Calibri" panose="020F0502020204030204" pitchFamily="34" charset="0"/>
                        </a:rPr>
                        <a:t>etc</a:t>
                      </a:r>
                      <a:endParaRPr lang="fr-FR" sz="1000" b="0" i="0" u="none" strike="noStrike" dirty="0">
                        <a:solidFill>
                          <a:srgbClr val="000000"/>
                        </a:solidFill>
                        <a:effectLst/>
                        <a:latin typeface="Calibri" panose="020F0502020204030204" pitchFamily="34" charset="0"/>
                      </a:endParaRP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fr-FR" sz="1000" b="0" i="0" u="none" strike="noStrike" dirty="0">
                          <a:solidFill>
                            <a:srgbClr val="000000"/>
                          </a:solidFill>
                          <a:effectLst/>
                          <a:latin typeface="Calibri" panose="020F0502020204030204" pitchFamily="34" charset="0"/>
                        </a:rPr>
                        <a:t>1</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dirty="0">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4139562081"/>
                  </a:ext>
                </a:extLst>
              </a:tr>
              <a:tr h="322321">
                <a:tc>
                  <a:txBody>
                    <a:bodyPr/>
                    <a:lstStyle/>
                    <a:p>
                      <a:pPr algn="l" fontAlgn="ctr"/>
                      <a:r>
                        <a:rPr lang="fr-FR" sz="1000" b="0" i="0" u="none" strike="noStrike">
                          <a:solidFill>
                            <a:srgbClr val="000000"/>
                          </a:solidFill>
                          <a:effectLst/>
                          <a:latin typeface="Calibri" panose="020F0502020204030204" pitchFamily="34" charset="0"/>
                        </a:rPr>
                        <a:t> Quelle est l’évolution attendue de l’inflation en 2022 selon le rapport ?</a:t>
                      </a: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fr-FR" sz="1000" b="0" i="0" u="none" strike="noStrike" dirty="0">
                          <a:solidFill>
                            <a:srgbClr val="000000"/>
                          </a:solidFill>
                          <a:effectLst/>
                          <a:latin typeface="Calibri" panose="020F0502020204030204" pitchFamily="34" charset="0"/>
                        </a:rPr>
                        <a:t>1</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dirty="0">
                          <a:solidFill>
                            <a:srgbClr val="000000"/>
                          </a:solidFill>
                          <a:effectLst/>
                          <a:latin typeface="Calibri" panose="020F0502020204030204" pitchFamily="34" charset="0"/>
                        </a:rPr>
                        <a:t>1</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4028524184"/>
                  </a:ext>
                </a:extLst>
              </a:tr>
              <a:tr h="322321">
                <a:tc>
                  <a:txBody>
                    <a:bodyPr/>
                    <a:lstStyle/>
                    <a:p>
                      <a:pPr algn="l" fontAlgn="ctr"/>
                      <a:r>
                        <a:rPr lang="fr-FR" sz="1000" b="0" i="0" u="none" strike="noStrike" dirty="0">
                          <a:solidFill>
                            <a:srgbClr val="000000"/>
                          </a:solidFill>
                          <a:effectLst/>
                          <a:latin typeface="Calibri" panose="020F0502020204030204" pitchFamily="34" charset="0"/>
                        </a:rPr>
                        <a:t> Quels sont les principaux moteurs de la croissance identifiés pour 2022 ?</a:t>
                      </a: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948070457"/>
                  </a:ext>
                </a:extLst>
              </a:tr>
              <a:tr h="322321">
                <a:tc>
                  <a:txBody>
                    <a:bodyPr/>
                    <a:lstStyle/>
                    <a:p>
                      <a:pPr algn="l" fontAlgn="ctr"/>
                      <a:r>
                        <a:rPr lang="fr-FR" sz="1000" b="0" i="0" u="none" strike="noStrike">
                          <a:solidFill>
                            <a:srgbClr val="000000"/>
                          </a:solidFill>
                          <a:effectLst/>
                          <a:latin typeface="Calibri" panose="020F0502020204030204" pitchFamily="34" charset="0"/>
                        </a:rPr>
                        <a:t> Comment le rapport évalue-t-il les risques pesant sur la reprise économique post-Covid ?</a:t>
                      </a: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163439110"/>
                  </a:ext>
                </a:extLst>
              </a:tr>
              <a:tr h="322321">
                <a:tc>
                  <a:txBody>
                    <a:bodyPr/>
                    <a:lstStyle/>
                    <a:p>
                      <a:pPr algn="l" fontAlgn="ctr"/>
                      <a:r>
                        <a:rPr lang="fr-FR" sz="1000" b="0" i="0" u="none" strike="noStrike" dirty="0">
                          <a:solidFill>
                            <a:srgbClr val="000000"/>
                          </a:solidFill>
                          <a:effectLst/>
                          <a:latin typeface="Calibri" panose="020F0502020204030204" pitchFamily="34" charset="0"/>
                        </a:rPr>
                        <a:t> Quel est le niveau prévu du déficit public en 2022, en pourcentage du PIB ?</a:t>
                      </a: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380006167"/>
                  </a:ext>
                </a:extLst>
              </a:tr>
              <a:tr h="322321">
                <a:tc>
                  <a:txBody>
                    <a:bodyPr/>
                    <a:lstStyle/>
                    <a:p>
                      <a:pPr algn="l" fontAlgn="ctr"/>
                      <a:r>
                        <a:rPr lang="fr-FR" sz="1000" b="0" i="0" u="none" strike="noStrike" dirty="0">
                          <a:solidFill>
                            <a:srgbClr val="000000"/>
                          </a:solidFill>
                          <a:effectLst/>
                          <a:latin typeface="Calibri" panose="020F0502020204030204" pitchFamily="34" charset="0"/>
                        </a:rPr>
                        <a:t> Quelle est la trajectoire de la dette publique prévue dans le rapport ?</a:t>
                      </a: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dirty="0">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20871659"/>
                  </a:ext>
                </a:extLst>
              </a:tr>
              <a:tr h="322321">
                <a:tc>
                  <a:txBody>
                    <a:bodyPr/>
                    <a:lstStyle/>
                    <a:p>
                      <a:pPr algn="l" fontAlgn="ctr"/>
                      <a:r>
                        <a:rPr lang="fr-FR" sz="1000" b="0" i="0" u="none" strike="noStrike" dirty="0">
                          <a:solidFill>
                            <a:srgbClr val="000000"/>
                          </a:solidFill>
                          <a:effectLst/>
                          <a:latin typeface="Calibri" panose="020F0502020204030204" pitchFamily="34" charset="0"/>
                        </a:rPr>
                        <a:t> Comment évoluent les dépenses de l’État en 2022 par rapport à 2021 ?</a:t>
                      </a: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dirty="0">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898598744"/>
                  </a:ext>
                </a:extLst>
              </a:tr>
              <a:tr h="322321">
                <a:tc>
                  <a:txBody>
                    <a:bodyPr/>
                    <a:lstStyle/>
                    <a:p>
                      <a:pPr algn="l" fontAlgn="ctr"/>
                      <a:r>
                        <a:rPr lang="fr-FR" sz="1000" b="0" i="0" u="none" strike="noStrike" dirty="0">
                          <a:solidFill>
                            <a:srgbClr val="000000"/>
                          </a:solidFill>
                          <a:effectLst/>
                          <a:latin typeface="Calibri" panose="020F0502020204030204" pitchFamily="34" charset="0"/>
                        </a:rPr>
                        <a:t> Quelles sont les principales mesures nouvelles de politique budgétaire présentées ?</a:t>
                      </a: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dirty="0">
                          <a:solidFill>
                            <a:srgbClr val="000000"/>
                          </a:solidFill>
                          <a:effectLst/>
                          <a:latin typeface="Calibri" panose="020F0502020204030204" pitchFamily="34" charset="0"/>
                        </a:rPr>
                        <a:t>1</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20439893"/>
                  </a:ext>
                </a:extLst>
              </a:tr>
              <a:tr h="161161">
                <a:tc>
                  <a:txBody>
                    <a:bodyPr/>
                    <a:lstStyle/>
                    <a:p>
                      <a:pPr algn="l" fontAlgn="ctr"/>
                      <a:r>
                        <a:rPr lang="fr-FR" sz="1000" b="0" i="0" u="none" strike="noStrike">
                          <a:solidFill>
                            <a:srgbClr val="000000"/>
                          </a:solidFill>
                          <a:effectLst/>
                          <a:latin typeface="Calibri" panose="020F0502020204030204" pitchFamily="34" charset="0"/>
                        </a:rPr>
                        <a:t> Quel est le déficit public en 2021 ?</a:t>
                      </a: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dirty="0">
                          <a:solidFill>
                            <a:srgbClr val="000000"/>
                          </a:solidFill>
                          <a:effectLst/>
                          <a:latin typeface="Calibri" panose="020F0502020204030204" pitchFamily="34" charset="0"/>
                        </a:rPr>
                        <a:t>2</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dirty="0">
                          <a:solidFill>
                            <a:srgbClr val="000000"/>
                          </a:solidFill>
                          <a:effectLst/>
                          <a:latin typeface="Calibri" panose="020F0502020204030204" pitchFamily="34" charset="0"/>
                        </a:rPr>
                        <a:t>1</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5726892"/>
                  </a:ext>
                </a:extLst>
              </a:tr>
              <a:tr h="161161">
                <a:tc>
                  <a:txBody>
                    <a:bodyPr/>
                    <a:lstStyle/>
                    <a:p>
                      <a:pPr algn="l" fontAlgn="ctr"/>
                      <a:r>
                        <a:rPr lang="fr-FR" sz="1000" b="0" i="0" u="none" strike="noStrike" dirty="0">
                          <a:solidFill>
                            <a:srgbClr val="000000"/>
                          </a:solidFill>
                          <a:effectLst/>
                          <a:latin typeface="Calibri" panose="020F0502020204030204" pitchFamily="34" charset="0"/>
                        </a:rPr>
                        <a:t>Score aux questions</a:t>
                      </a: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dirty="0">
                          <a:solidFill>
                            <a:srgbClr val="000000"/>
                          </a:solidFill>
                          <a:effectLst/>
                          <a:latin typeface="Calibri" panose="020F0502020204030204" pitchFamily="34" charset="0"/>
                        </a:rPr>
                        <a:t>16</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17</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12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5</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0195072"/>
                  </a:ext>
                </a:extLst>
              </a:tr>
              <a:tr h="161161">
                <a:tc>
                  <a:txBody>
                    <a:bodyPr/>
                    <a:lstStyle/>
                    <a:p>
                      <a:pPr algn="l" fontAlgn="ctr"/>
                      <a:r>
                        <a:rPr lang="fr-FR" sz="1000" b="0" i="0" u="none" strike="noStrike" dirty="0">
                          <a:solidFill>
                            <a:srgbClr val="000000"/>
                          </a:solidFill>
                          <a:effectLst/>
                          <a:latin typeface="Calibri" panose="020F0502020204030204" pitchFamily="34" charset="0"/>
                        </a:rPr>
                        <a:t>Nombre de </a:t>
                      </a:r>
                      <a:r>
                        <a:rPr lang="fr-FR" sz="1000" b="0" i="0" u="none" strike="noStrike" dirty="0" err="1">
                          <a:solidFill>
                            <a:srgbClr val="000000"/>
                          </a:solidFill>
                          <a:effectLst/>
                          <a:latin typeface="Calibri" panose="020F0502020204030204" pitchFamily="34" charset="0"/>
                        </a:rPr>
                        <a:t>chunk</a:t>
                      </a:r>
                      <a:endParaRPr lang="fr-FR" sz="1000" b="0" i="0" u="none" strike="noStrike" dirty="0">
                        <a:solidFill>
                          <a:srgbClr val="000000"/>
                        </a:solidFill>
                        <a:effectLst/>
                        <a:latin typeface="Calibri" panose="020F0502020204030204" pitchFamily="34" charset="0"/>
                      </a:endParaRP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992</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993</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999</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dirty="0">
                          <a:solidFill>
                            <a:srgbClr val="000000"/>
                          </a:solidFill>
                          <a:effectLst/>
                          <a:latin typeface="Calibri" panose="020F0502020204030204" pitchFamily="34" charset="0"/>
                        </a:rPr>
                        <a:t>1005</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5767824"/>
                  </a:ext>
                </a:extLst>
              </a:tr>
              <a:tr h="161161">
                <a:tc>
                  <a:txBody>
                    <a:bodyPr/>
                    <a:lstStyle/>
                    <a:p>
                      <a:pPr algn="l" fontAlgn="ctr"/>
                      <a:r>
                        <a:rPr lang="fr-FR" sz="1000" b="0" i="0" u="none" strike="noStrike" dirty="0">
                          <a:solidFill>
                            <a:srgbClr val="000000"/>
                          </a:solidFill>
                          <a:effectLst/>
                          <a:latin typeface="Calibri" panose="020F0502020204030204" pitchFamily="34" charset="0"/>
                        </a:rPr>
                        <a:t>Taille moyenne des </a:t>
                      </a:r>
                      <a:r>
                        <a:rPr lang="fr-FR" sz="1000" b="0" i="0" u="none" strike="noStrike" dirty="0" err="1">
                          <a:solidFill>
                            <a:srgbClr val="000000"/>
                          </a:solidFill>
                          <a:effectLst/>
                          <a:latin typeface="Calibri" panose="020F0502020204030204" pitchFamily="34" charset="0"/>
                        </a:rPr>
                        <a:t>chunks</a:t>
                      </a:r>
                      <a:endParaRPr lang="fr-FR" sz="1000" b="0" i="0" u="none" strike="noStrike" dirty="0">
                        <a:solidFill>
                          <a:srgbClr val="000000"/>
                        </a:solidFill>
                        <a:effectLst/>
                        <a:latin typeface="Calibri" panose="020F0502020204030204" pitchFamily="34" charset="0"/>
                      </a:endParaRP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668</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670</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675</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dirty="0">
                          <a:solidFill>
                            <a:srgbClr val="000000"/>
                          </a:solidFill>
                          <a:effectLst/>
                          <a:latin typeface="Calibri" panose="020F0502020204030204" pitchFamily="34" charset="0"/>
                        </a:rPr>
                        <a:t>683</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457712"/>
                  </a:ext>
                </a:extLst>
              </a:tr>
              <a:tr h="161161">
                <a:tc>
                  <a:txBody>
                    <a:bodyPr/>
                    <a:lstStyle/>
                    <a:p>
                      <a:pPr algn="l" fontAlgn="ctr"/>
                      <a:r>
                        <a:rPr lang="fr-FR" sz="1000" b="0" i="0" u="none" strike="noStrike">
                          <a:solidFill>
                            <a:srgbClr val="000000"/>
                          </a:solidFill>
                          <a:effectLst/>
                          <a:latin typeface="Calibri" panose="020F0502020204030204" pitchFamily="34" charset="0"/>
                        </a:rPr>
                        <a:t>Temps d'exécution (en sec)</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78,51</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47,31</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46,66</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fr-FR" sz="1000" b="0" i="0" u="none" strike="noStrike" dirty="0">
                          <a:solidFill>
                            <a:srgbClr val="000000"/>
                          </a:solidFill>
                          <a:effectLst/>
                          <a:latin typeface="Calibri" panose="020F0502020204030204" pitchFamily="34" charset="0"/>
                        </a:rPr>
                        <a:t>48,46</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8410538"/>
                  </a:ext>
                </a:extLst>
              </a:tr>
            </a:tbl>
          </a:graphicData>
        </a:graphic>
      </p:graphicFrame>
      <p:graphicFrame>
        <p:nvGraphicFramePr>
          <p:cNvPr id="17" name="Tableau 16">
            <a:extLst>
              <a:ext uri="{FF2B5EF4-FFF2-40B4-BE49-F238E27FC236}">
                <a16:creationId xmlns:a16="http://schemas.microsoft.com/office/drawing/2014/main" id="{9DA002A5-3456-853D-AB82-8A3433A075F8}"/>
              </a:ext>
            </a:extLst>
          </p:cNvPr>
          <p:cNvGraphicFramePr>
            <a:graphicFrameLocks noGrp="1"/>
          </p:cNvGraphicFramePr>
          <p:nvPr>
            <p:extLst>
              <p:ext uri="{D42A27DB-BD31-4B8C-83A1-F6EECF244321}">
                <p14:modId xmlns:p14="http://schemas.microsoft.com/office/powerpoint/2010/main" val="356661619"/>
              </p:ext>
            </p:extLst>
          </p:nvPr>
        </p:nvGraphicFramePr>
        <p:xfrm>
          <a:off x="510209" y="2488817"/>
          <a:ext cx="3452191" cy="1219200"/>
        </p:xfrm>
        <a:graphic>
          <a:graphicData uri="http://schemas.openxmlformats.org/drawingml/2006/table">
            <a:tbl>
              <a:tblPr/>
              <a:tblGrid>
                <a:gridCol w="2630241">
                  <a:extLst>
                    <a:ext uri="{9D8B030D-6E8A-4147-A177-3AD203B41FA5}">
                      <a16:colId xmlns:a16="http://schemas.microsoft.com/office/drawing/2014/main" val="24490931"/>
                    </a:ext>
                  </a:extLst>
                </a:gridCol>
                <a:gridCol w="821950">
                  <a:extLst>
                    <a:ext uri="{9D8B030D-6E8A-4147-A177-3AD203B41FA5}">
                      <a16:colId xmlns:a16="http://schemas.microsoft.com/office/drawing/2014/main" val="1875849981"/>
                    </a:ext>
                  </a:extLst>
                </a:gridCol>
              </a:tblGrid>
              <a:tr h="141515">
                <a:tc>
                  <a:txBody>
                    <a:bodyPr/>
                    <a:lstStyle/>
                    <a:p>
                      <a:pPr algn="l" fontAlgn="b"/>
                      <a:r>
                        <a:rPr lang="fr-FR" sz="1100" b="0" i="0" u="none" strike="noStrike" dirty="0">
                          <a:solidFill>
                            <a:srgbClr val="000000"/>
                          </a:solidFill>
                          <a:effectLst/>
                          <a:latin typeface="Calibri" panose="020F0502020204030204" pitchFamily="34" charset="0"/>
                        </a:rPr>
                        <a:t>Barème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fr-FR" sz="1100" b="0" i="0" u="none" strike="noStrike">
                          <a:solidFill>
                            <a:srgbClr val="000000"/>
                          </a:solidFill>
                          <a:effectLst/>
                          <a:latin typeface="Calibri" panose="020F0502020204030204" pitchFamily="34" charset="0"/>
                        </a:rPr>
                        <a:t>Points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6818785"/>
                  </a:ext>
                </a:extLst>
              </a:tr>
              <a:tr h="141515">
                <a:tc>
                  <a:txBody>
                    <a:bodyPr/>
                    <a:lstStyle/>
                    <a:p>
                      <a:pPr algn="l" fontAlgn="b"/>
                      <a:r>
                        <a:rPr lang="fr-FR" sz="1100" b="0" i="0" u="none" strike="noStrike">
                          <a:solidFill>
                            <a:srgbClr val="000000"/>
                          </a:solidFill>
                          <a:effectLst/>
                          <a:latin typeface="Calibri" panose="020F0502020204030204" pitchFamily="34" charset="0"/>
                        </a:rPr>
                        <a:t>réponse complète et concise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fr-FR" sz="1100" b="0" i="0" u="none" strike="noStrike" dirty="0">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268952"/>
                  </a:ext>
                </a:extLst>
              </a:tr>
              <a:tr h="141515">
                <a:tc>
                  <a:txBody>
                    <a:bodyPr/>
                    <a:lstStyle/>
                    <a:p>
                      <a:pPr algn="l" fontAlgn="b"/>
                      <a:r>
                        <a:rPr lang="fr-FR" sz="1100" b="0" i="0" u="none" strike="noStrike" dirty="0">
                          <a:solidFill>
                            <a:srgbClr val="000000"/>
                          </a:solidFill>
                          <a:effectLst/>
                          <a:latin typeface="Calibri" panose="020F0502020204030204" pitchFamily="34" charset="0"/>
                        </a:rPr>
                        <a:t>réponse incomplète ou trop longue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fr-FR" sz="1100" b="0" i="0" u="none" strike="noStrike" dirty="0">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3984029"/>
                  </a:ext>
                </a:extLst>
              </a:tr>
              <a:tr h="141515">
                <a:tc>
                  <a:txBody>
                    <a:bodyPr/>
                    <a:lstStyle/>
                    <a:p>
                      <a:pPr algn="l" fontAlgn="b"/>
                      <a:r>
                        <a:rPr lang="fr-FR" sz="1100" b="0" i="0" u="none" strike="noStrike" dirty="0">
                          <a:solidFill>
                            <a:srgbClr val="000000"/>
                          </a:solidFill>
                          <a:effectLst/>
                          <a:latin typeface="Calibri" panose="020F0502020204030204" pitchFamily="34" charset="0"/>
                        </a:rPr>
                        <a:t>réponse très incomplète ou beaucoup trop longue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fr-FR" sz="1100" b="0" i="0" u="none" strike="noStrike" dirty="0">
                          <a:solidFill>
                            <a:srgbClr val="000000"/>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503591"/>
                  </a:ext>
                </a:extLst>
              </a:tr>
              <a:tr h="141515">
                <a:tc>
                  <a:txBody>
                    <a:bodyPr/>
                    <a:lstStyle/>
                    <a:p>
                      <a:pPr algn="l" fontAlgn="b"/>
                      <a:r>
                        <a:rPr lang="fr-FR" sz="1100" b="0" i="0" u="none" strike="noStrike" dirty="0">
                          <a:solidFill>
                            <a:srgbClr val="000000"/>
                          </a:solidFill>
                          <a:effectLst/>
                          <a:latin typeface="Calibri" panose="020F0502020204030204" pitchFamily="34" charset="0"/>
                        </a:rPr>
                        <a:t>réponse non pertinente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fr-FR" sz="1100" b="0" i="0" u="none" strike="noStrike" dirty="0">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3276105"/>
                  </a:ext>
                </a:extLst>
              </a:tr>
              <a:tr h="141515">
                <a:tc>
                  <a:txBody>
                    <a:bodyPr/>
                    <a:lstStyle/>
                    <a:p>
                      <a:pPr algn="l" fontAlgn="b"/>
                      <a:r>
                        <a:rPr lang="fr-FR" sz="1100" b="0" i="0" u="none" strike="noStrike" dirty="0">
                          <a:solidFill>
                            <a:srgbClr val="000000"/>
                          </a:solidFill>
                          <a:effectLst/>
                          <a:latin typeface="Calibri" panose="020F0502020204030204" pitchFamily="34" charset="0"/>
                        </a:rPr>
                        <a:t>réponse fausse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fr-FR" sz="1100" b="0" i="0" u="none" strike="noStrike" dirty="0">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4213586"/>
                  </a:ext>
                </a:extLst>
              </a:tr>
            </a:tbl>
          </a:graphicData>
        </a:graphic>
      </p:graphicFrame>
      <p:graphicFrame>
        <p:nvGraphicFramePr>
          <p:cNvPr id="18" name="Tableau 17">
            <a:extLst>
              <a:ext uri="{FF2B5EF4-FFF2-40B4-BE49-F238E27FC236}">
                <a16:creationId xmlns:a16="http://schemas.microsoft.com/office/drawing/2014/main" id="{A610F1B0-EDBB-893E-F8AF-EB5AB8B1A168}"/>
              </a:ext>
            </a:extLst>
          </p:cNvPr>
          <p:cNvGraphicFramePr>
            <a:graphicFrameLocks noGrp="1"/>
          </p:cNvGraphicFramePr>
          <p:nvPr>
            <p:extLst>
              <p:ext uri="{D42A27DB-BD31-4B8C-83A1-F6EECF244321}">
                <p14:modId xmlns:p14="http://schemas.microsoft.com/office/powerpoint/2010/main" val="2530567365"/>
              </p:ext>
            </p:extLst>
          </p:nvPr>
        </p:nvGraphicFramePr>
        <p:xfrm>
          <a:off x="912191" y="4415906"/>
          <a:ext cx="2336800" cy="1211580"/>
        </p:xfrm>
        <a:graphic>
          <a:graphicData uri="http://schemas.openxmlformats.org/drawingml/2006/table">
            <a:tbl>
              <a:tblPr/>
              <a:tblGrid>
                <a:gridCol w="1117600">
                  <a:extLst>
                    <a:ext uri="{9D8B030D-6E8A-4147-A177-3AD203B41FA5}">
                      <a16:colId xmlns:a16="http://schemas.microsoft.com/office/drawing/2014/main" val="1310635201"/>
                    </a:ext>
                  </a:extLst>
                </a:gridCol>
                <a:gridCol w="1219200">
                  <a:extLst>
                    <a:ext uri="{9D8B030D-6E8A-4147-A177-3AD203B41FA5}">
                      <a16:colId xmlns:a16="http://schemas.microsoft.com/office/drawing/2014/main" val="2887076935"/>
                    </a:ext>
                  </a:extLst>
                </a:gridCol>
              </a:tblGrid>
              <a:tr h="182880">
                <a:tc>
                  <a:txBody>
                    <a:bodyPr/>
                    <a:lstStyle/>
                    <a:p>
                      <a:pPr algn="l" fontAlgn="b"/>
                      <a:r>
                        <a:rPr lang="fr-FR" sz="1100" b="0" i="0" u="none" strike="noStrike" dirty="0">
                          <a:solidFill>
                            <a:srgbClr val="000000"/>
                          </a:solidFill>
                          <a:effectLst/>
                          <a:latin typeface="Calibri" panose="020F0502020204030204" pitchFamily="34" charset="0"/>
                        </a:rPr>
                        <a:t>Modèle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fr-FR" sz="1100" b="0" i="0" u="none" strike="noStrike">
                          <a:solidFill>
                            <a:srgbClr val="000000"/>
                          </a:solidFill>
                          <a:effectLst/>
                          <a:latin typeface="Calibri" panose="020F0502020204030204" pitchFamily="34" charset="0"/>
                        </a:rPr>
                        <a:t>Score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8245678"/>
                  </a:ext>
                </a:extLst>
              </a:tr>
              <a:tr h="182880">
                <a:tc>
                  <a:txBody>
                    <a:bodyPr/>
                    <a:lstStyle/>
                    <a:p>
                      <a:pPr algn="l" fontAlgn="b"/>
                      <a:r>
                        <a:rPr lang="fr-FR" sz="1100" b="0" i="0" u="none" strike="noStrike" dirty="0" err="1">
                          <a:solidFill>
                            <a:srgbClr val="000000"/>
                          </a:solidFill>
                          <a:effectLst/>
                          <a:latin typeface="Calibri" panose="020F0502020204030204" pitchFamily="34" charset="0"/>
                        </a:rPr>
                        <a:t>chunk</a:t>
                      </a:r>
                      <a:r>
                        <a:rPr lang="fr-FR" sz="1100" b="0" i="0" u="none" strike="noStrike" dirty="0">
                          <a:solidFill>
                            <a:srgbClr val="000000"/>
                          </a:solidFill>
                          <a:effectLst/>
                          <a:latin typeface="Calibri" panose="020F0502020204030204" pitchFamily="34" charset="0"/>
                        </a:rPr>
                        <a:t> 1000, chevauchement 50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fr-FR" sz="1100" b="0" i="0" u="none" strike="noStrike" dirty="0">
                          <a:solidFill>
                            <a:srgbClr val="000000"/>
                          </a:solidFill>
                          <a:effectLst/>
                          <a:latin typeface="Calibri" panose="020F0502020204030204" pitchFamily="34" charset="0"/>
                        </a:rPr>
                        <a:t>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6357515"/>
                  </a:ext>
                </a:extLst>
              </a:tr>
              <a:tr h="182880">
                <a:tc>
                  <a:txBody>
                    <a:bodyPr/>
                    <a:lstStyle/>
                    <a:p>
                      <a:pPr algn="l" fontAlgn="b"/>
                      <a:r>
                        <a:rPr lang="fr-FR" sz="1100" b="0" i="0" u="none" strike="noStrike" dirty="0" err="1">
                          <a:solidFill>
                            <a:srgbClr val="000000"/>
                          </a:solidFill>
                          <a:effectLst/>
                          <a:latin typeface="Calibri" panose="020F0502020204030204" pitchFamily="34" charset="0"/>
                        </a:rPr>
                        <a:t>chunk</a:t>
                      </a:r>
                      <a:r>
                        <a:rPr lang="fr-FR" sz="1100" b="0" i="0" u="none" strike="noStrike" dirty="0">
                          <a:solidFill>
                            <a:srgbClr val="000000"/>
                          </a:solidFill>
                          <a:effectLst/>
                          <a:latin typeface="Calibri" panose="020F0502020204030204" pitchFamily="34" charset="0"/>
                        </a:rPr>
                        <a:t> 1000, chevauchement 25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fr-FR" sz="1100" b="0" i="0" u="none" strike="noStrike" dirty="0">
                          <a:solidFill>
                            <a:srgbClr val="000000"/>
                          </a:solidFill>
                          <a:effectLst/>
                          <a:latin typeface="Calibri" panose="020F0502020204030204" pitchFamily="34"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788158"/>
                  </a:ext>
                </a:extLst>
              </a:tr>
              <a:tr h="182880">
                <a:tc>
                  <a:txBody>
                    <a:bodyPr/>
                    <a:lstStyle/>
                    <a:p>
                      <a:pPr algn="l" fontAlgn="b"/>
                      <a:r>
                        <a:rPr lang="fr-FR" sz="1100" b="0" i="0" u="none" strike="noStrike" dirty="0" err="1">
                          <a:solidFill>
                            <a:srgbClr val="000000"/>
                          </a:solidFill>
                          <a:effectLst/>
                          <a:latin typeface="Calibri" panose="020F0502020204030204" pitchFamily="34" charset="0"/>
                        </a:rPr>
                        <a:t>chunk</a:t>
                      </a:r>
                      <a:r>
                        <a:rPr lang="fr-FR" sz="1100" b="0" i="0" u="none" strike="noStrike" dirty="0">
                          <a:solidFill>
                            <a:srgbClr val="000000"/>
                          </a:solidFill>
                          <a:effectLst/>
                          <a:latin typeface="Calibri" panose="020F0502020204030204" pitchFamily="34" charset="0"/>
                        </a:rPr>
                        <a:t> 1500, chevauchement 25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fr-FR" sz="1100" b="0" i="0" u="none" strike="noStrike" dirty="0">
                          <a:solidFill>
                            <a:srgbClr val="000000"/>
                          </a:solidFill>
                          <a:effectLst/>
                          <a:latin typeface="Calibri" panose="020F0502020204030204" pitchFamily="34"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56367"/>
                  </a:ext>
                </a:extLst>
              </a:tr>
            </a:tbl>
          </a:graphicData>
        </a:graphic>
      </p:graphicFrame>
      <p:sp>
        <p:nvSpPr>
          <p:cNvPr id="19" name="ZoneTexte 18">
            <a:extLst>
              <a:ext uri="{FF2B5EF4-FFF2-40B4-BE49-F238E27FC236}">
                <a16:creationId xmlns:a16="http://schemas.microsoft.com/office/drawing/2014/main" id="{07AE16D4-51B7-DED6-DF80-6FE9A3E0500A}"/>
              </a:ext>
            </a:extLst>
          </p:cNvPr>
          <p:cNvSpPr txBox="1"/>
          <p:nvPr/>
        </p:nvSpPr>
        <p:spPr>
          <a:xfrm>
            <a:off x="510209" y="3954241"/>
            <a:ext cx="4227482" cy="369332"/>
          </a:xfrm>
          <a:prstGeom prst="rect">
            <a:avLst/>
          </a:prstGeom>
          <a:noFill/>
        </p:spPr>
        <p:txBody>
          <a:bodyPr wrap="square" rtlCol="0">
            <a:spAutoFit/>
          </a:bodyPr>
          <a:lstStyle/>
          <a:p>
            <a:r>
              <a:rPr lang="fr-FR" dirty="0"/>
              <a:t>Top 3 des meilleurs paramètres</a:t>
            </a:r>
          </a:p>
        </p:txBody>
      </p:sp>
    </p:spTree>
    <p:extLst>
      <p:ext uri="{BB962C8B-B14F-4D97-AF65-F5344CB8AC3E}">
        <p14:creationId xmlns:p14="http://schemas.microsoft.com/office/powerpoint/2010/main" val="629929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16</a:t>
            </a:fld>
            <a:endParaRPr lang="fr-FR" dirty="0"/>
          </a:p>
        </p:txBody>
      </p:sp>
      <p:sp>
        <p:nvSpPr>
          <p:cNvPr id="19" name="Espace réservé du contenu 18"/>
          <p:cNvSpPr>
            <a:spLocks noGrp="1"/>
          </p:cNvSpPr>
          <p:nvPr>
            <p:ph sz="quarter" idx="14"/>
          </p:nvPr>
        </p:nvSpPr>
        <p:spPr>
          <a:xfrm>
            <a:off x="231774" y="197746"/>
            <a:ext cx="10739343" cy="365125"/>
          </a:xfrm>
        </p:spPr>
        <p:txBody>
          <a:bodyPr anchor="ctr">
            <a:noAutofit/>
          </a:bodyPr>
          <a:lstStyle/>
          <a:p>
            <a:r>
              <a:rPr lang="fr-FR" dirty="0"/>
              <a:t>Méthodologie: Prompt</a:t>
            </a:r>
            <a:endParaRPr lang="en-US" dirty="0"/>
          </a:p>
        </p:txBody>
      </p:sp>
      <p:sp>
        <p:nvSpPr>
          <p:cNvPr id="4" name="ZoneTexte 3">
            <a:extLst>
              <a:ext uri="{FF2B5EF4-FFF2-40B4-BE49-F238E27FC236}">
                <a16:creationId xmlns:a16="http://schemas.microsoft.com/office/drawing/2014/main" id="{E5D84E3C-C4F9-F738-4064-394262C7E89B}"/>
              </a:ext>
            </a:extLst>
          </p:cNvPr>
          <p:cNvSpPr txBox="1"/>
          <p:nvPr/>
        </p:nvSpPr>
        <p:spPr>
          <a:xfrm>
            <a:off x="85725" y="4399644"/>
            <a:ext cx="11925300" cy="1477328"/>
          </a:xfrm>
          <a:prstGeom prst="rect">
            <a:avLst/>
          </a:prstGeom>
          <a:noFill/>
        </p:spPr>
        <p:txBody>
          <a:bodyPr wrap="square" rtlCol="0">
            <a:spAutoFit/>
          </a:bodyPr>
          <a:lstStyle/>
          <a:p>
            <a:r>
              <a:rPr lang="fr-FR" dirty="0"/>
              <a:t>Ainsi à partir de </a:t>
            </a:r>
          </a:p>
          <a:p>
            <a:pPr marL="285750" indent="-285750">
              <a:buFont typeface="Arial" panose="020B0604020202020204" pitchFamily="34" charset="0"/>
              <a:buChar char="•"/>
            </a:pPr>
            <a:r>
              <a:rPr lang="fr-FR" dirty="0"/>
              <a:t>l’</a:t>
            </a:r>
            <a:r>
              <a:rPr lang="fr-FR" dirty="0" err="1"/>
              <a:t>embedding</a:t>
            </a:r>
            <a:r>
              <a:rPr lang="fr-FR" dirty="0"/>
              <a:t> du </a:t>
            </a:r>
            <a:r>
              <a:rPr lang="fr-FR" dirty="0" err="1"/>
              <a:t>RESF_année</a:t>
            </a:r>
            <a:r>
              <a:rPr lang="fr-FR" dirty="0"/>
              <a:t>, </a:t>
            </a:r>
          </a:p>
          <a:p>
            <a:pPr marL="285750" indent="-285750">
              <a:buFont typeface="Arial" panose="020B0604020202020204" pitchFamily="34" charset="0"/>
              <a:buChar char="•"/>
            </a:pPr>
            <a:r>
              <a:rPr lang="fr-FR" dirty="0"/>
              <a:t>des notes d’analyse à titre d’exemple du résultat attendu</a:t>
            </a:r>
          </a:p>
          <a:p>
            <a:pPr marL="285750" indent="-285750">
              <a:buFont typeface="Arial" panose="020B0604020202020204" pitchFamily="34" charset="0"/>
              <a:buChar char="•"/>
            </a:pPr>
            <a:r>
              <a:rPr lang="fr-FR" dirty="0"/>
              <a:t>des instructions spécifiques</a:t>
            </a:r>
          </a:p>
          <a:p>
            <a:r>
              <a:rPr lang="fr-FR" dirty="0"/>
              <a:t>On peut générer une note d’analyse que l’on enregistre enfin sous format .docx</a:t>
            </a:r>
          </a:p>
        </p:txBody>
      </p:sp>
      <p:pic>
        <p:nvPicPr>
          <p:cNvPr id="3" name="Image 2">
            <a:extLst>
              <a:ext uri="{FF2B5EF4-FFF2-40B4-BE49-F238E27FC236}">
                <a16:creationId xmlns:a16="http://schemas.microsoft.com/office/drawing/2014/main" id="{494688C6-1899-958F-F6C7-CFA1FDD3BF42}"/>
              </a:ext>
            </a:extLst>
          </p:cNvPr>
          <p:cNvPicPr>
            <a:picLocks noChangeAspect="1"/>
          </p:cNvPicPr>
          <p:nvPr/>
        </p:nvPicPr>
        <p:blipFill>
          <a:blip r:embed="rId2"/>
          <a:stretch>
            <a:fillRect/>
          </a:stretch>
        </p:blipFill>
        <p:spPr>
          <a:xfrm>
            <a:off x="85725" y="562871"/>
            <a:ext cx="12192000" cy="3692483"/>
          </a:xfrm>
          <a:prstGeom prst="rect">
            <a:avLst/>
          </a:prstGeom>
        </p:spPr>
      </p:pic>
    </p:spTree>
    <p:extLst>
      <p:ext uri="{BB962C8B-B14F-4D97-AF65-F5344CB8AC3E}">
        <p14:creationId xmlns:p14="http://schemas.microsoft.com/office/powerpoint/2010/main" val="4033473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7C5CA6-9A3D-A634-3458-430CF76DDD76}"/>
              </a:ext>
            </a:extLst>
          </p:cNvPr>
          <p:cNvSpPr>
            <a:spLocks noGrp="1"/>
          </p:cNvSpPr>
          <p:nvPr>
            <p:ph type="title"/>
          </p:nvPr>
        </p:nvSpPr>
        <p:spPr>
          <a:xfrm>
            <a:off x="2877897" y="2312950"/>
            <a:ext cx="8889559" cy="2012932"/>
          </a:xfrm>
        </p:spPr>
        <p:txBody>
          <a:bodyPr/>
          <a:lstStyle/>
          <a:p>
            <a:r>
              <a:rPr lang="fr-FR" dirty="0"/>
              <a:t>Résultats</a:t>
            </a:r>
          </a:p>
        </p:txBody>
      </p:sp>
      <p:sp>
        <p:nvSpPr>
          <p:cNvPr id="4" name="Espace réservé du numéro de diapositive 3">
            <a:extLst>
              <a:ext uri="{FF2B5EF4-FFF2-40B4-BE49-F238E27FC236}">
                <a16:creationId xmlns:a16="http://schemas.microsoft.com/office/drawing/2014/main" id="{A5911FAF-5124-B115-98C8-8A06B510C834}"/>
              </a:ext>
            </a:extLst>
          </p:cNvPr>
          <p:cNvSpPr>
            <a:spLocks noGrp="1"/>
          </p:cNvSpPr>
          <p:nvPr>
            <p:ph type="sldNum" sz="quarter" idx="12"/>
          </p:nvPr>
        </p:nvSpPr>
        <p:spPr/>
        <p:txBody>
          <a:bodyPr/>
          <a:lstStyle/>
          <a:p>
            <a:fld id="{0DFF3279-5B66-F94E-B69C-CCB6B1DE2EC0}" type="slidenum">
              <a:rPr lang="fr-FR" smtClean="0"/>
              <a:pPr/>
              <a:t>17</a:t>
            </a:fld>
            <a:endParaRPr lang="fr-FR" dirty="0"/>
          </a:p>
        </p:txBody>
      </p:sp>
      <p:sp>
        <p:nvSpPr>
          <p:cNvPr id="5" name="Espace réservé du texte 4">
            <a:extLst>
              <a:ext uri="{FF2B5EF4-FFF2-40B4-BE49-F238E27FC236}">
                <a16:creationId xmlns:a16="http://schemas.microsoft.com/office/drawing/2014/main" id="{E6680FB9-1809-90EF-21D3-7C06B375658C}"/>
              </a:ext>
            </a:extLst>
          </p:cNvPr>
          <p:cNvSpPr>
            <a:spLocks noGrp="1"/>
          </p:cNvSpPr>
          <p:nvPr>
            <p:ph type="body" sz="quarter" idx="13"/>
          </p:nvPr>
        </p:nvSpPr>
        <p:spPr/>
        <p:txBody>
          <a:bodyPr/>
          <a:lstStyle/>
          <a:p>
            <a:r>
              <a:rPr lang="fr-FR" dirty="0"/>
              <a:t>3</a:t>
            </a:r>
          </a:p>
        </p:txBody>
      </p:sp>
    </p:spTree>
    <p:extLst>
      <p:ext uri="{BB962C8B-B14F-4D97-AF65-F5344CB8AC3E}">
        <p14:creationId xmlns:p14="http://schemas.microsoft.com/office/powerpoint/2010/main" val="2117951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0DFF3279-5B66-F94E-B69C-CCB6B1DE2EC0}" type="slidenum">
              <a:rPr lang="fr-FR" smtClean="0"/>
              <a:pPr/>
              <a:t>18</a:t>
            </a:fld>
            <a:endParaRPr lang="fr-FR" dirty="0"/>
          </a:p>
        </p:txBody>
      </p:sp>
      <p:sp>
        <p:nvSpPr>
          <p:cNvPr id="6" name="Espace réservé du contenu 5"/>
          <p:cNvSpPr>
            <a:spLocks noGrp="1"/>
          </p:cNvSpPr>
          <p:nvPr>
            <p:ph sz="quarter" idx="14"/>
          </p:nvPr>
        </p:nvSpPr>
        <p:spPr>
          <a:xfrm>
            <a:off x="412749" y="254554"/>
            <a:ext cx="10739343" cy="365125"/>
          </a:xfrm>
        </p:spPr>
        <p:txBody>
          <a:bodyPr>
            <a:normAutofit fontScale="92500" lnSpcReduction="10000"/>
          </a:bodyPr>
          <a:lstStyle/>
          <a:p>
            <a:r>
              <a:rPr lang="fr-FR" dirty="0"/>
              <a:t>Résultat final :</a:t>
            </a:r>
          </a:p>
          <a:p>
            <a:endParaRPr lang="fr-FR" dirty="0"/>
          </a:p>
        </p:txBody>
      </p:sp>
      <p:sp>
        <p:nvSpPr>
          <p:cNvPr id="5" name="ZoneTexte 4">
            <a:extLst>
              <a:ext uri="{FF2B5EF4-FFF2-40B4-BE49-F238E27FC236}">
                <a16:creationId xmlns:a16="http://schemas.microsoft.com/office/drawing/2014/main" id="{5BBD68B3-B51F-F3E6-105E-1C3495B61D1D}"/>
              </a:ext>
            </a:extLst>
          </p:cNvPr>
          <p:cNvSpPr txBox="1"/>
          <p:nvPr/>
        </p:nvSpPr>
        <p:spPr>
          <a:xfrm>
            <a:off x="5081552" y="2159764"/>
            <a:ext cx="6678005" cy="3416320"/>
          </a:xfrm>
          <a:prstGeom prst="rect">
            <a:avLst/>
          </a:prstGeom>
          <a:noFill/>
        </p:spPr>
        <p:txBody>
          <a:bodyPr wrap="square" rtlCol="0">
            <a:spAutoFit/>
          </a:bodyPr>
          <a:lstStyle/>
          <a:p>
            <a:r>
              <a:rPr lang="fr-FR" dirty="0"/>
              <a:t>On donne au modèle les RESF 2020, 2021 et 2022 ainsi que les notes d’analyse des experts du service fipu relatives à ces années à titre d’exemple </a:t>
            </a:r>
          </a:p>
          <a:p>
            <a:endParaRPr lang="fr-FR" dirty="0"/>
          </a:p>
          <a:p>
            <a:r>
              <a:rPr lang="fr-FR" dirty="0"/>
              <a:t>on donne ensuite le fichier </a:t>
            </a:r>
            <a:r>
              <a:rPr lang="fr-FR" dirty="0" err="1"/>
              <a:t>pdf</a:t>
            </a:r>
            <a:r>
              <a:rPr lang="fr-FR" dirty="0"/>
              <a:t> du RESF de l’année test 2025</a:t>
            </a:r>
          </a:p>
          <a:p>
            <a:endParaRPr lang="fr-FR" dirty="0"/>
          </a:p>
          <a:p>
            <a:r>
              <a:rPr lang="fr-FR" dirty="0"/>
              <a:t>On obtient:</a:t>
            </a:r>
          </a:p>
          <a:p>
            <a:pPr marL="285750" indent="-285750">
              <a:buFont typeface="Arial" panose="020B0604020202020204" pitchFamily="34" charset="0"/>
              <a:buChar char="•"/>
            </a:pPr>
            <a:r>
              <a:rPr lang="fr-FR" dirty="0"/>
              <a:t>une note d’analyse associée sous format </a:t>
            </a:r>
            <a:r>
              <a:rPr lang="fr-FR" dirty="0" err="1"/>
              <a:t>word</a:t>
            </a:r>
            <a:endParaRPr lang="fr-FR" dirty="0"/>
          </a:p>
          <a:p>
            <a:pPr marL="285750" indent="-285750">
              <a:buFont typeface="Arial" panose="020B0604020202020204" pitchFamily="34" charset="0"/>
              <a:buChar char="•"/>
            </a:pPr>
            <a:r>
              <a:rPr lang="fr-FR" dirty="0"/>
              <a:t>les tableaux extraits sous format </a:t>
            </a:r>
            <a:r>
              <a:rPr lang="fr-FR" dirty="0" err="1"/>
              <a:t>excel</a:t>
            </a:r>
            <a:endParaRPr lang="fr-FR" dirty="0"/>
          </a:p>
          <a:p>
            <a:endParaRPr lang="fr-FR" dirty="0"/>
          </a:p>
          <a:p>
            <a:r>
              <a:rPr lang="fr-FR" dirty="0"/>
              <a:t>temps d’exécution sur machine </a:t>
            </a:r>
            <a:r>
              <a:rPr lang="fr-FR" dirty="0" err="1"/>
              <a:t>onyxia</a:t>
            </a:r>
            <a:r>
              <a:rPr lang="fr-FR" dirty="0"/>
              <a:t> : 11 minutes environ</a:t>
            </a:r>
          </a:p>
          <a:p>
            <a:endParaRPr lang="fr-FR" dirty="0"/>
          </a:p>
        </p:txBody>
      </p:sp>
      <p:pic>
        <p:nvPicPr>
          <p:cNvPr id="8" name="Image 7">
            <a:extLst>
              <a:ext uri="{FF2B5EF4-FFF2-40B4-BE49-F238E27FC236}">
                <a16:creationId xmlns:a16="http://schemas.microsoft.com/office/drawing/2014/main" id="{CCF743D3-3990-E38C-888C-B3DD56CF28A3}"/>
              </a:ext>
            </a:extLst>
          </p:cNvPr>
          <p:cNvPicPr>
            <a:picLocks noChangeAspect="1"/>
          </p:cNvPicPr>
          <p:nvPr/>
        </p:nvPicPr>
        <p:blipFill>
          <a:blip r:embed="rId2"/>
          <a:stretch>
            <a:fillRect/>
          </a:stretch>
        </p:blipFill>
        <p:spPr>
          <a:xfrm>
            <a:off x="0" y="619679"/>
            <a:ext cx="4747269" cy="5896529"/>
          </a:xfrm>
          <a:prstGeom prst="rect">
            <a:avLst/>
          </a:prstGeom>
        </p:spPr>
      </p:pic>
    </p:spTree>
    <p:extLst>
      <p:ext uri="{BB962C8B-B14F-4D97-AF65-F5344CB8AC3E}">
        <p14:creationId xmlns:p14="http://schemas.microsoft.com/office/powerpoint/2010/main" val="889437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2438FC-DC5B-2517-A9E3-66239FB2E189}"/>
              </a:ext>
            </a:extLst>
          </p:cNvPr>
          <p:cNvSpPr>
            <a:spLocks noGrp="1"/>
          </p:cNvSpPr>
          <p:nvPr>
            <p:ph type="title"/>
          </p:nvPr>
        </p:nvSpPr>
        <p:spPr>
          <a:xfrm>
            <a:off x="2877897" y="2312950"/>
            <a:ext cx="8791589" cy="2012932"/>
          </a:xfrm>
        </p:spPr>
        <p:txBody>
          <a:bodyPr/>
          <a:lstStyle/>
          <a:p>
            <a:r>
              <a:rPr lang="fr-FR" dirty="0" err="1"/>
              <a:t>ENJEUx</a:t>
            </a:r>
            <a:r>
              <a:rPr lang="fr-FR" dirty="0"/>
              <a:t> </a:t>
            </a:r>
            <a:r>
              <a:rPr lang="fr-FR" dirty="0" err="1"/>
              <a:t>Metier</a:t>
            </a:r>
            <a:endParaRPr lang="fr-FR" dirty="0"/>
          </a:p>
        </p:txBody>
      </p:sp>
      <p:sp>
        <p:nvSpPr>
          <p:cNvPr id="4" name="Espace réservé du numéro de diapositive 3">
            <a:extLst>
              <a:ext uri="{FF2B5EF4-FFF2-40B4-BE49-F238E27FC236}">
                <a16:creationId xmlns:a16="http://schemas.microsoft.com/office/drawing/2014/main" id="{D06C94B5-7383-25A8-E8C6-B2053E753F28}"/>
              </a:ext>
            </a:extLst>
          </p:cNvPr>
          <p:cNvSpPr>
            <a:spLocks noGrp="1"/>
          </p:cNvSpPr>
          <p:nvPr>
            <p:ph type="sldNum" sz="quarter" idx="12"/>
          </p:nvPr>
        </p:nvSpPr>
        <p:spPr/>
        <p:txBody>
          <a:bodyPr/>
          <a:lstStyle/>
          <a:p>
            <a:fld id="{0DFF3279-5B66-F94E-B69C-CCB6B1DE2EC0}" type="slidenum">
              <a:rPr lang="fr-FR" smtClean="0"/>
              <a:pPr/>
              <a:t>1</a:t>
            </a:fld>
            <a:endParaRPr lang="fr-FR" dirty="0"/>
          </a:p>
        </p:txBody>
      </p:sp>
      <p:sp>
        <p:nvSpPr>
          <p:cNvPr id="5" name="Espace réservé du texte 4">
            <a:extLst>
              <a:ext uri="{FF2B5EF4-FFF2-40B4-BE49-F238E27FC236}">
                <a16:creationId xmlns:a16="http://schemas.microsoft.com/office/drawing/2014/main" id="{954463E4-FF0A-A3C9-3F71-39E14A875C83}"/>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3094793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D0F9C-F0B9-9F8F-1629-BE4327B3D05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AE1B307-DF8B-67E4-363B-70DEB972632C}"/>
              </a:ext>
            </a:extLst>
          </p:cNvPr>
          <p:cNvSpPr>
            <a:spLocks noGrp="1"/>
          </p:cNvSpPr>
          <p:nvPr>
            <p:ph type="title"/>
          </p:nvPr>
        </p:nvSpPr>
        <p:spPr>
          <a:xfrm>
            <a:off x="2877897" y="2312950"/>
            <a:ext cx="8889559" cy="2012932"/>
          </a:xfrm>
        </p:spPr>
        <p:txBody>
          <a:bodyPr/>
          <a:lstStyle/>
          <a:p>
            <a:r>
              <a:rPr lang="fr-FR" dirty="0"/>
              <a:t>Outils subsidiaires</a:t>
            </a:r>
          </a:p>
        </p:txBody>
      </p:sp>
      <p:sp>
        <p:nvSpPr>
          <p:cNvPr id="4" name="Espace réservé du numéro de diapositive 3">
            <a:extLst>
              <a:ext uri="{FF2B5EF4-FFF2-40B4-BE49-F238E27FC236}">
                <a16:creationId xmlns:a16="http://schemas.microsoft.com/office/drawing/2014/main" id="{30804E78-F4D6-B552-135B-1B081579E6FE}"/>
              </a:ext>
            </a:extLst>
          </p:cNvPr>
          <p:cNvSpPr>
            <a:spLocks noGrp="1"/>
          </p:cNvSpPr>
          <p:nvPr>
            <p:ph type="sldNum" sz="quarter" idx="12"/>
          </p:nvPr>
        </p:nvSpPr>
        <p:spPr/>
        <p:txBody>
          <a:bodyPr/>
          <a:lstStyle/>
          <a:p>
            <a:fld id="{0DFF3279-5B66-F94E-B69C-CCB6B1DE2EC0}" type="slidenum">
              <a:rPr lang="fr-FR" smtClean="0"/>
              <a:pPr/>
              <a:t>19</a:t>
            </a:fld>
            <a:endParaRPr lang="fr-FR" dirty="0"/>
          </a:p>
        </p:txBody>
      </p:sp>
      <p:sp>
        <p:nvSpPr>
          <p:cNvPr id="5" name="Espace réservé du texte 4">
            <a:extLst>
              <a:ext uri="{FF2B5EF4-FFF2-40B4-BE49-F238E27FC236}">
                <a16:creationId xmlns:a16="http://schemas.microsoft.com/office/drawing/2014/main" id="{C6C6D780-6EFC-2D57-230B-1261A8E65421}"/>
              </a:ext>
            </a:extLst>
          </p:cNvPr>
          <p:cNvSpPr>
            <a:spLocks noGrp="1"/>
          </p:cNvSpPr>
          <p:nvPr>
            <p:ph type="body" sz="quarter" idx="13"/>
          </p:nvPr>
        </p:nvSpPr>
        <p:spPr/>
        <p:txBody>
          <a:bodyPr/>
          <a:lstStyle/>
          <a:p>
            <a:r>
              <a:rPr lang="fr-FR" dirty="0"/>
              <a:t>4</a:t>
            </a:r>
          </a:p>
        </p:txBody>
      </p:sp>
    </p:spTree>
    <p:extLst>
      <p:ext uri="{BB962C8B-B14F-4D97-AF65-F5344CB8AC3E}">
        <p14:creationId xmlns:p14="http://schemas.microsoft.com/office/powerpoint/2010/main" val="67146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91E4F-3E70-F49D-BFB1-3910AFE772DF}"/>
            </a:ext>
          </a:extLst>
        </p:cNvPr>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DAC6D9E8-B7CB-8F82-1392-825182052EFF}"/>
              </a:ext>
            </a:extLst>
          </p:cNvPr>
          <p:cNvSpPr>
            <a:spLocks noGrp="1"/>
          </p:cNvSpPr>
          <p:nvPr>
            <p:ph type="sldNum" sz="quarter" idx="12"/>
          </p:nvPr>
        </p:nvSpPr>
        <p:spPr/>
        <p:txBody>
          <a:bodyPr/>
          <a:lstStyle/>
          <a:p>
            <a:fld id="{0DFF3279-5B66-F94E-B69C-CCB6B1DE2EC0}" type="slidenum">
              <a:rPr lang="fr-FR" smtClean="0"/>
              <a:pPr/>
              <a:t>20</a:t>
            </a:fld>
            <a:endParaRPr lang="fr-FR" dirty="0"/>
          </a:p>
        </p:txBody>
      </p:sp>
      <p:sp>
        <p:nvSpPr>
          <p:cNvPr id="6" name="Espace réservé du contenu 5">
            <a:extLst>
              <a:ext uri="{FF2B5EF4-FFF2-40B4-BE49-F238E27FC236}">
                <a16:creationId xmlns:a16="http://schemas.microsoft.com/office/drawing/2014/main" id="{CFA8B569-5257-E39E-159E-44FF76AB93F1}"/>
              </a:ext>
            </a:extLst>
          </p:cNvPr>
          <p:cNvSpPr>
            <a:spLocks noGrp="1"/>
          </p:cNvSpPr>
          <p:nvPr>
            <p:ph sz="quarter" idx="14"/>
          </p:nvPr>
        </p:nvSpPr>
        <p:spPr>
          <a:xfrm>
            <a:off x="412749" y="254554"/>
            <a:ext cx="10739343" cy="365125"/>
          </a:xfrm>
        </p:spPr>
        <p:txBody>
          <a:bodyPr>
            <a:normAutofit fontScale="92500" lnSpcReduction="10000"/>
          </a:bodyPr>
          <a:lstStyle/>
          <a:p>
            <a:r>
              <a:rPr lang="fr-FR" dirty="0"/>
              <a:t>Agent FIPU de réalisation automatique et rapide de graphiques</a:t>
            </a:r>
          </a:p>
          <a:p>
            <a:endParaRPr lang="fr-FR" dirty="0"/>
          </a:p>
        </p:txBody>
      </p:sp>
      <p:sp>
        <p:nvSpPr>
          <p:cNvPr id="5" name="ZoneTexte 4">
            <a:extLst>
              <a:ext uri="{FF2B5EF4-FFF2-40B4-BE49-F238E27FC236}">
                <a16:creationId xmlns:a16="http://schemas.microsoft.com/office/drawing/2014/main" id="{0E14AC34-F04E-3A4B-1A84-A730FBB43C3C}"/>
              </a:ext>
            </a:extLst>
          </p:cNvPr>
          <p:cNvSpPr txBox="1"/>
          <p:nvPr/>
        </p:nvSpPr>
        <p:spPr>
          <a:xfrm>
            <a:off x="753718" y="1470418"/>
            <a:ext cx="6172200" cy="923330"/>
          </a:xfrm>
          <a:prstGeom prst="rect">
            <a:avLst/>
          </a:prstGeom>
          <a:noFill/>
        </p:spPr>
        <p:txBody>
          <a:bodyPr wrap="square">
            <a:spAutoFit/>
          </a:bodyPr>
          <a:lstStyle/>
          <a:p>
            <a:r>
              <a:rPr lang="fr-FR" dirty="0">
                <a:hlinkClick r:id="rId2"/>
              </a:rPr>
              <a:t>https://youtu.be/fkM6vlymGHM</a:t>
            </a:r>
            <a:endParaRPr lang="fr-FR" dirty="0"/>
          </a:p>
          <a:p>
            <a:endParaRPr lang="fr-FR" dirty="0"/>
          </a:p>
          <a:p>
            <a:r>
              <a:rPr lang="fr-FR" dirty="0">
                <a:hlinkClick r:id="rId3"/>
              </a:rPr>
              <a:t>https://dai.ly/k6DTOyXtj9GT0yDgKgK</a:t>
            </a:r>
            <a:r>
              <a:rPr lang="fr-FR" dirty="0"/>
              <a:t>   </a:t>
            </a:r>
          </a:p>
        </p:txBody>
      </p:sp>
    </p:spTree>
    <p:extLst>
      <p:ext uri="{BB962C8B-B14F-4D97-AF65-F5344CB8AC3E}">
        <p14:creationId xmlns:p14="http://schemas.microsoft.com/office/powerpoint/2010/main" val="1791493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868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2</a:t>
            </a:fld>
            <a:endParaRPr lang="fr-FR" dirty="0"/>
          </a:p>
        </p:txBody>
      </p:sp>
      <p:sp>
        <p:nvSpPr>
          <p:cNvPr id="19" name="Espace réservé du contenu 18"/>
          <p:cNvSpPr>
            <a:spLocks noGrp="1"/>
          </p:cNvSpPr>
          <p:nvPr>
            <p:ph sz="quarter" idx="14"/>
          </p:nvPr>
        </p:nvSpPr>
        <p:spPr>
          <a:xfrm>
            <a:off x="249264" y="178696"/>
            <a:ext cx="10739343" cy="365125"/>
          </a:xfrm>
        </p:spPr>
        <p:txBody>
          <a:bodyPr anchor="ctr">
            <a:noAutofit/>
          </a:bodyPr>
          <a:lstStyle/>
          <a:p>
            <a:r>
              <a:rPr lang="fr-FR" dirty="0"/>
              <a:t>ENJEUX Métiers – service </a:t>
            </a:r>
            <a:r>
              <a:rPr lang="fr-FR" dirty="0" err="1"/>
              <a:t>DGSEi</a:t>
            </a:r>
            <a:r>
              <a:rPr lang="fr-FR" dirty="0"/>
              <a:t>-DCPM-FIPU</a:t>
            </a:r>
            <a:endParaRPr lang="en-US" dirty="0"/>
          </a:p>
        </p:txBody>
      </p:sp>
      <p:sp>
        <p:nvSpPr>
          <p:cNvPr id="2" name="ZoneTexte 1">
            <a:extLst>
              <a:ext uri="{FF2B5EF4-FFF2-40B4-BE49-F238E27FC236}">
                <a16:creationId xmlns:a16="http://schemas.microsoft.com/office/drawing/2014/main" id="{C072C728-6594-6C1B-C812-145259F92D99}"/>
              </a:ext>
            </a:extLst>
          </p:cNvPr>
          <p:cNvSpPr txBox="1"/>
          <p:nvPr/>
        </p:nvSpPr>
        <p:spPr>
          <a:xfrm>
            <a:off x="1146312" y="1007165"/>
            <a:ext cx="8355496" cy="4524315"/>
          </a:xfrm>
          <a:prstGeom prst="rect">
            <a:avLst/>
          </a:prstGeom>
          <a:noFill/>
        </p:spPr>
        <p:txBody>
          <a:bodyPr wrap="square" rtlCol="0">
            <a:spAutoFit/>
          </a:bodyPr>
          <a:lstStyle/>
          <a:p>
            <a:pPr algn="just"/>
            <a:r>
              <a:rPr lang="fr-FR" sz="1600" b="1" u="sng" dirty="0"/>
              <a:t>Service FIPU : </a:t>
            </a:r>
          </a:p>
          <a:p>
            <a:pPr algn="just"/>
            <a:endParaRPr lang="fr-FR" sz="1600" dirty="0"/>
          </a:p>
          <a:p>
            <a:pPr marL="285750" indent="-285750" algn="just">
              <a:buFont typeface="Wingdings" panose="05000000000000000000" pitchFamily="2" charset="2"/>
              <a:buChar char="Ø"/>
            </a:pPr>
            <a:r>
              <a:rPr lang="fr-FR" sz="1600" dirty="0"/>
              <a:t>5/6 économistes ayant pour tâche la réalisation des prévisions de finances publiques de la Banque de France. </a:t>
            </a:r>
          </a:p>
          <a:p>
            <a:pPr algn="just"/>
            <a:endParaRPr lang="fr-FR" sz="1600" dirty="0"/>
          </a:p>
          <a:p>
            <a:pPr marL="285750" indent="-285750" algn="just">
              <a:buFont typeface="Wingdings" panose="05000000000000000000" pitchFamily="2" charset="2"/>
              <a:buChar char="Ø"/>
            </a:pPr>
            <a:r>
              <a:rPr lang="fr-FR" sz="1600" dirty="0"/>
              <a:t>La Banque de France n’a pas d’informations privilégiées en finances publiques, et est entièrement dépendante des documents publiés par d’autres institutions (Trésor, Cour des comptes, Insee, Commission européenne, etc…)</a:t>
            </a:r>
          </a:p>
          <a:p>
            <a:pPr marL="285750" indent="-285750" algn="just">
              <a:buFont typeface="Wingdings" panose="05000000000000000000" pitchFamily="2" charset="2"/>
              <a:buChar char="Ø"/>
            </a:pPr>
            <a:endParaRPr lang="fr-FR" sz="1600" dirty="0"/>
          </a:p>
          <a:p>
            <a:pPr marL="285750" indent="-285750" algn="just">
              <a:buFont typeface="Wingdings" panose="05000000000000000000" pitchFamily="2" charset="2"/>
              <a:buChar char="Ø"/>
            </a:pPr>
            <a:r>
              <a:rPr lang="fr-FR" sz="1600" dirty="0"/>
              <a:t>4 prévisions par an :</a:t>
            </a:r>
          </a:p>
          <a:p>
            <a:pPr marL="742950" lvl="1" indent="-285750" algn="just">
              <a:buFont typeface="Wingdings" panose="05000000000000000000" pitchFamily="2" charset="2"/>
              <a:buChar char="§"/>
            </a:pPr>
            <a:r>
              <a:rPr lang="fr-FR" sz="1600" dirty="0"/>
              <a:t>2 prévisions intermédiaires réalisées à partir des informations nouvelles présentes dans la presse ou la publication de rapports de certaines institutions (Cour des comptes notamment)</a:t>
            </a:r>
          </a:p>
          <a:p>
            <a:pPr marL="742950" lvl="1" indent="-285750" algn="just">
              <a:buFont typeface="Wingdings" panose="05000000000000000000" pitchFamily="2" charset="2"/>
              <a:buChar char="§"/>
            </a:pPr>
            <a:r>
              <a:rPr lang="fr-FR" sz="1600" dirty="0"/>
              <a:t>2 prévisions complètes réalisées à partir du programme de stabilité pour celle de juin, et du PLF / RESF pour celle de décembre, ainsi que des autres sources habituelles d’informations</a:t>
            </a:r>
          </a:p>
          <a:p>
            <a:pPr marL="285750" indent="-285750" algn="just">
              <a:buFont typeface="Wingdings" panose="05000000000000000000" pitchFamily="2" charset="2"/>
              <a:buChar char="Ø"/>
            </a:pPr>
            <a:endParaRPr lang="fr-FR" sz="1600" dirty="0"/>
          </a:p>
          <a:p>
            <a:pPr marL="285750" indent="-285750" algn="just">
              <a:buFont typeface="Wingdings" panose="05000000000000000000" pitchFamily="2" charset="2"/>
              <a:buChar char="Ø"/>
            </a:pPr>
            <a:endParaRPr lang="fr-FR" sz="1600" dirty="0"/>
          </a:p>
        </p:txBody>
      </p:sp>
    </p:spTree>
    <p:extLst>
      <p:ext uri="{BB962C8B-B14F-4D97-AF65-F5344CB8AC3E}">
        <p14:creationId xmlns:p14="http://schemas.microsoft.com/office/powerpoint/2010/main" val="3818986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0F98C-B145-7766-0EDF-AF27E3DB7091}"/>
            </a:ext>
          </a:extLst>
        </p:cNvPr>
        <p:cNvGrpSpPr/>
        <p:nvPr/>
      </p:nvGrpSpPr>
      <p:grpSpPr>
        <a:xfrm>
          <a:off x="0" y="0"/>
          <a:ext cx="0" cy="0"/>
          <a:chOff x="0" y="0"/>
          <a:chExt cx="0" cy="0"/>
        </a:xfrm>
      </p:grpSpPr>
      <p:sp>
        <p:nvSpPr>
          <p:cNvPr id="23" name="Espace réservé du numéro de diapositive 22">
            <a:extLst>
              <a:ext uri="{FF2B5EF4-FFF2-40B4-BE49-F238E27FC236}">
                <a16:creationId xmlns:a16="http://schemas.microsoft.com/office/drawing/2014/main" id="{51B50BEC-6575-E28F-AA9C-2C58D25DC114}"/>
              </a:ext>
            </a:extLst>
          </p:cNvPr>
          <p:cNvSpPr>
            <a:spLocks noGrp="1"/>
          </p:cNvSpPr>
          <p:nvPr>
            <p:ph type="sldNum" sz="quarter" idx="12"/>
          </p:nvPr>
        </p:nvSpPr>
        <p:spPr/>
        <p:txBody>
          <a:bodyPr/>
          <a:lstStyle/>
          <a:p>
            <a:fld id="{0DFF3279-5B66-F94E-B69C-CCB6B1DE2EC0}" type="slidenum">
              <a:rPr lang="fr-FR" smtClean="0"/>
              <a:pPr/>
              <a:t>3</a:t>
            </a:fld>
            <a:endParaRPr lang="fr-FR" dirty="0"/>
          </a:p>
        </p:txBody>
      </p:sp>
      <p:sp>
        <p:nvSpPr>
          <p:cNvPr id="19" name="Espace réservé du contenu 18">
            <a:extLst>
              <a:ext uri="{FF2B5EF4-FFF2-40B4-BE49-F238E27FC236}">
                <a16:creationId xmlns:a16="http://schemas.microsoft.com/office/drawing/2014/main" id="{672CA6F4-D2F9-CADC-4BC0-B6744ED2CC16}"/>
              </a:ext>
            </a:extLst>
          </p:cNvPr>
          <p:cNvSpPr>
            <a:spLocks noGrp="1"/>
          </p:cNvSpPr>
          <p:nvPr>
            <p:ph sz="quarter" idx="14"/>
          </p:nvPr>
        </p:nvSpPr>
        <p:spPr>
          <a:xfrm>
            <a:off x="249264" y="178696"/>
            <a:ext cx="10739343" cy="365125"/>
          </a:xfrm>
        </p:spPr>
        <p:txBody>
          <a:bodyPr anchor="ctr">
            <a:noAutofit/>
          </a:bodyPr>
          <a:lstStyle/>
          <a:p>
            <a:r>
              <a:rPr lang="fr-FR" dirty="0"/>
              <a:t>ENJEUX Métiers – service </a:t>
            </a:r>
            <a:r>
              <a:rPr lang="fr-FR" dirty="0" err="1"/>
              <a:t>DGSEi</a:t>
            </a:r>
            <a:r>
              <a:rPr lang="fr-FR" dirty="0"/>
              <a:t>-DCPM-FIPU</a:t>
            </a:r>
            <a:endParaRPr lang="en-US" dirty="0"/>
          </a:p>
        </p:txBody>
      </p:sp>
      <p:sp>
        <p:nvSpPr>
          <p:cNvPr id="2" name="ZoneTexte 1">
            <a:extLst>
              <a:ext uri="{FF2B5EF4-FFF2-40B4-BE49-F238E27FC236}">
                <a16:creationId xmlns:a16="http://schemas.microsoft.com/office/drawing/2014/main" id="{B1DFCF58-58DA-FF8D-0204-83B4B79935C6}"/>
              </a:ext>
            </a:extLst>
          </p:cNvPr>
          <p:cNvSpPr txBox="1"/>
          <p:nvPr/>
        </p:nvSpPr>
        <p:spPr>
          <a:xfrm>
            <a:off x="1146312" y="1007165"/>
            <a:ext cx="8355496" cy="4524315"/>
          </a:xfrm>
          <a:prstGeom prst="rect">
            <a:avLst/>
          </a:prstGeom>
          <a:noFill/>
        </p:spPr>
        <p:txBody>
          <a:bodyPr wrap="square" rtlCol="0">
            <a:spAutoFit/>
          </a:bodyPr>
          <a:lstStyle/>
          <a:p>
            <a:pPr algn="just"/>
            <a:r>
              <a:rPr lang="fr-FR" sz="1600" b="1" u="sng" dirty="0"/>
              <a:t>Service FIPU : </a:t>
            </a:r>
          </a:p>
          <a:p>
            <a:pPr algn="just"/>
            <a:endParaRPr lang="fr-FR" sz="1600" dirty="0"/>
          </a:p>
          <a:p>
            <a:pPr marL="285750" indent="-285750" algn="just">
              <a:buFont typeface="Wingdings" panose="05000000000000000000" pitchFamily="2" charset="2"/>
              <a:buChar char="Ø"/>
            </a:pPr>
            <a:r>
              <a:rPr lang="fr-FR" sz="1600" dirty="0"/>
              <a:t>Principale difficulté réside dans les très nombreux rapports à lire, près de 2000 pages de rapport à lire annuellement :</a:t>
            </a:r>
          </a:p>
          <a:p>
            <a:pPr marL="742950" lvl="1" indent="-285750" algn="just">
              <a:buFont typeface="Wingdings" panose="05000000000000000000" pitchFamily="2" charset="2"/>
              <a:buChar char="§"/>
            </a:pPr>
            <a:r>
              <a:rPr lang="fr-FR" sz="1600" dirty="0"/>
              <a:t>PLF / RESF, </a:t>
            </a:r>
          </a:p>
          <a:p>
            <a:pPr marL="742950" lvl="1" indent="-285750" algn="just">
              <a:buFont typeface="Wingdings" panose="05000000000000000000" pitchFamily="2" charset="2"/>
              <a:buChar char="§"/>
            </a:pPr>
            <a:r>
              <a:rPr lang="fr-FR" sz="1600" dirty="0" err="1"/>
              <a:t>Pstab</a:t>
            </a:r>
            <a:r>
              <a:rPr lang="fr-FR" sz="1600" dirty="0"/>
              <a:t>, </a:t>
            </a:r>
          </a:p>
          <a:p>
            <a:pPr marL="742950" lvl="1" indent="-285750" algn="just">
              <a:buFont typeface="Wingdings" panose="05000000000000000000" pitchFamily="2" charset="2"/>
              <a:buChar char="§"/>
            </a:pPr>
            <a:r>
              <a:rPr lang="fr-FR" sz="1600" dirty="0"/>
              <a:t>Prévisions Commission, </a:t>
            </a:r>
          </a:p>
          <a:p>
            <a:pPr marL="742950" lvl="1" indent="-285750" algn="just">
              <a:buFont typeface="Wingdings" panose="05000000000000000000" pitchFamily="2" charset="2"/>
              <a:buChar char="§"/>
            </a:pPr>
            <a:r>
              <a:rPr lang="fr-FR" sz="1600" dirty="0"/>
              <a:t>rapports de la Cour des comptes, </a:t>
            </a:r>
          </a:p>
          <a:p>
            <a:pPr marL="742950" lvl="1" indent="-285750" algn="just">
              <a:buFont typeface="Wingdings" panose="05000000000000000000" pitchFamily="2" charset="2"/>
              <a:buChar char="§"/>
            </a:pPr>
            <a:r>
              <a:rPr lang="fr-FR" sz="1600" dirty="0"/>
              <a:t>Notes méthodologiques de l’Insee</a:t>
            </a:r>
          </a:p>
          <a:p>
            <a:pPr marL="742950" lvl="1" indent="-285750" algn="just">
              <a:buFont typeface="Wingdings" panose="05000000000000000000" pitchFamily="2" charset="2"/>
              <a:buChar char="§"/>
            </a:pPr>
            <a:r>
              <a:rPr lang="fr-FR" sz="1600" dirty="0"/>
              <a:t>Articles des Echos</a:t>
            </a:r>
          </a:p>
          <a:p>
            <a:pPr marL="742950" lvl="1" indent="-285750" algn="just">
              <a:buFont typeface="Wingdings" panose="05000000000000000000" pitchFamily="2" charset="2"/>
              <a:buChar char="§"/>
            </a:pPr>
            <a:r>
              <a:rPr lang="fr-FR" sz="1600" dirty="0"/>
              <a:t>Etc…</a:t>
            </a:r>
          </a:p>
          <a:p>
            <a:pPr marL="285750" indent="-285750" algn="just">
              <a:buFont typeface="Wingdings" panose="05000000000000000000" pitchFamily="2" charset="2"/>
              <a:buChar char="Ø"/>
            </a:pPr>
            <a:endParaRPr lang="fr-FR" sz="1600" dirty="0"/>
          </a:p>
          <a:p>
            <a:pPr marL="285750" indent="-285750" algn="just">
              <a:buFont typeface="Wingdings" panose="05000000000000000000" pitchFamily="2" charset="2"/>
              <a:buChar char="Ø"/>
            </a:pPr>
            <a:r>
              <a:rPr lang="fr-FR" sz="1600" dirty="0"/>
              <a:t>La plupart de ces rapports ont des structures redondantes. Il serait possible d’automatiser une partie du travail d’analyses, de rédactions de notes et d’élaboration de tableaux. </a:t>
            </a:r>
          </a:p>
          <a:p>
            <a:pPr marL="285750" indent="-285750" algn="just">
              <a:buFont typeface="Wingdings" panose="05000000000000000000" pitchFamily="2" charset="2"/>
              <a:buChar char="Ø"/>
            </a:pPr>
            <a:endParaRPr lang="fr-FR" sz="1600" dirty="0"/>
          </a:p>
          <a:p>
            <a:pPr marL="285750" indent="-285750" algn="just">
              <a:buFont typeface="Wingdings" panose="05000000000000000000" pitchFamily="2" charset="2"/>
              <a:buChar char="Ø"/>
            </a:pPr>
            <a:r>
              <a:rPr lang="fr-FR" sz="1600" dirty="0"/>
              <a:t>Gains de temps importants permettant aux économistes de dédier plus de temps à l’analyse comptable et économique des informations contenues dans les rapports. </a:t>
            </a:r>
          </a:p>
        </p:txBody>
      </p:sp>
    </p:spTree>
    <p:extLst>
      <p:ext uri="{BB962C8B-B14F-4D97-AF65-F5344CB8AC3E}">
        <p14:creationId xmlns:p14="http://schemas.microsoft.com/office/powerpoint/2010/main" val="2857958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AB41B-D6CB-DF29-4A46-F8AACA6006B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E378B36-1E09-8802-BBE7-4E5D143AA536}"/>
              </a:ext>
            </a:extLst>
          </p:cNvPr>
          <p:cNvSpPr>
            <a:spLocks noGrp="1"/>
          </p:cNvSpPr>
          <p:nvPr>
            <p:ph type="title"/>
          </p:nvPr>
        </p:nvSpPr>
        <p:spPr>
          <a:xfrm>
            <a:off x="2877897" y="2312950"/>
            <a:ext cx="8889559" cy="2012932"/>
          </a:xfrm>
        </p:spPr>
        <p:txBody>
          <a:bodyPr/>
          <a:lstStyle/>
          <a:p>
            <a:r>
              <a:rPr lang="fr-FR" dirty="0"/>
              <a:t>type de document testé: RAPPORT ECONOMIQUE, SOCIAL et financier</a:t>
            </a:r>
          </a:p>
        </p:txBody>
      </p:sp>
      <p:sp>
        <p:nvSpPr>
          <p:cNvPr id="4" name="Espace réservé du numéro de diapositive 3">
            <a:extLst>
              <a:ext uri="{FF2B5EF4-FFF2-40B4-BE49-F238E27FC236}">
                <a16:creationId xmlns:a16="http://schemas.microsoft.com/office/drawing/2014/main" id="{FCA4888A-0AA1-FF9B-40E3-6B322B748EFF}"/>
              </a:ext>
            </a:extLst>
          </p:cNvPr>
          <p:cNvSpPr>
            <a:spLocks noGrp="1"/>
          </p:cNvSpPr>
          <p:nvPr>
            <p:ph type="sldNum" sz="quarter" idx="12"/>
          </p:nvPr>
        </p:nvSpPr>
        <p:spPr/>
        <p:txBody>
          <a:bodyPr/>
          <a:lstStyle/>
          <a:p>
            <a:fld id="{0DFF3279-5B66-F94E-B69C-CCB6B1DE2EC0}" type="slidenum">
              <a:rPr lang="fr-FR" smtClean="0"/>
              <a:pPr/>
              <a:t>4</a:t>
            </a:fld>
            <a:endParaRPr lang="fr-FR" dirty="0"/>
          </a:p>
        </p:txBody>
      </p:sp>
      <p:sp>
        <p:nvSpPr>
          <p:cNvPr id="5" name="Espace réservé du texte 4">
            <a:extLst>
              <a:ext uri="{FF2B5EF4-FFF2-40B4-BE49-F238E27FC236}">
                <a16:creationId xmlns:a16="http://schemas.microsoft.com/office/drawing/2014/main" id="{77BF15C3-9C23-ECD0-ADFB-58BC4A9FC345}"/>
              </a:ext>
            </a:extLst>
          </p:cNvPr>
          <p:cNvSpPr>
            <a:spLocks noGrp="1"/>
          </p:cNvSpPr>
          <p:nvPr>
            <p:ph type="body" sz="quarter" idx="13"/>
          </p:nvPr>
        </p:nvSpPr>
        <p:spPr/>
        <p:txBody>
          <a:bodyPr/>
          <a:lstStyle/>
          <a:p>
            <a:r>
              <a:rPr lang="fr-FR" dirty="0"/>
              <a:t>2</a:t>
            </a:r>
          </a:p>
        </p:txBody>
      </p:sp>
    </p:spTree>
    <p:extLst>
      <p:ext uri="{BB962C8B-B14F-4D97-AF65-F5344CB8AC3E}">
        <p14:creationId xmlns:p14="http://schemas.microsoft.com/office/powerpoint/2010/main" val="1107685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5</a:t>
            </a:fld>
            <a:endParaRPr lang="fr-FR" dirty="0"/>
          </a:p>
        </p:txBody>
      </p:sp>
      <p:sp>
        <p:nvSpPr>
          <p:cNvPr id="19" name="Espace réservé du contenu 18"/>
          <p:cNvSpPr>
            <a:spLocks noGrp="1"/>
          </p:cNvSpPr>
          <p:nvPr>
            <p:ph sz="quarter" idx="14"/>
          </p:nvPr>
        </p:nvSpPr>
        <p:spPr>
          <a:xfrm>
            <a:off x="249264" y="178696"/>
            <a:ext cx="10739343" cy="365125"/>
          </a:xfrm>
        </p:spPr>
        <p:txBody>
          <a:bodyPr anchor="ctr">
            <a:noAutofit/>
          </a:bodyPr>
          <a:lstStyle/>
          <a:p>
            <a:r>
              <a:rPr lang="fr-FR" dirty="0"/>
              <a:t>RAPPORT ECONOMIQUE, SOCIAL et financier</a:t>
            </a:r>
            <a:endParaRPr lang="en-US" dirty="0"/>
          </a:p>
        </p:txBody>
      </p:sp>
      <p:pic>
        <p:nvPicPr>
          <p:cNvPr id="5" name="Image 4">
            <a:extLst>
              <a:ext uri="{FF2B5EF4-FFF2-40B4-BE49-F238E27FC236}">
                <a16:creationId xmlns:a16="http://schemas.microsoft.com/office/drawing/2014/main" id="{584B45D5-279B-472A-E42B-537028E9D637}"/>
              </a:ext>
            </a:extLst>
          </p:cNvPr>
          <p:cNvPicPr>
            <a:picLocks noChangeAspect="1"/>
          </p:cNvPicPr>
          <p:nvPr/>
        </p:nvPicPr>
        <p:blipFill>
          <a:blip r:embed="rId2"/>
          <a:stretch>
            <a:fillRect/>
          </a:stretch>
        </p:blipFill>
        <p:spPr>
          <a:xfrm>
            <a:off x="249264" y="752058"/>
            <a:ext cx="2619213" cy="3714750"/>
          </a:xfrm>
          <a:prstGeom prst="rect">
            <a:avLst/>
          </a:prstGeom>
        </p:spPr>
      </p:pic>
      <p:pic>
        <p:nvPicPr>
          <p:cNvPr id="4" name="Image 3">
            <a:extLst>
              <a:ext uri="{FF2B5EF4-FFF2-40B4-BE49-F238E27FC236}">
                <a16:creationId xmlns:a16="http://schemas.microsoft.com/office/drawing/2014/main" id="{6914BE8C-0349-2D55-FB63-ED857B68AA00}"/>
              </a:ext>
            </a:extLst>
          </p:cNvPr>
          <p:cNvPicPr>
            <a:picLocks noChangeAspect="1"/>
          </p:cNvPicPr>
          <p:nvPr/>
        </p:nvPicPr>
        <p:blipFill>
          <a:blip r:embed="rId3"/>
          <a:stretch>
            <a:fillRect/>
          </a:stretch>
        </p:blipFill>
        <p:spPr>
          <a:xfrm>
            <a:off x="3470857" y="574888"/>
            <a:ext cx="4209663" cy="5331340"/>
          </a:xfrm>
          <a:prstGeom prst="rect">
            <a:avLst/>
          </a:prstGeom>
        </p:spPr>
      </p:pic>
      <p:pic>
        <p:nvPicPr>
          <p:cNvPr id="7" name="Image 6">
            <a:extLst>
              <a:ext uri="{FF2B5EF4-FFF2-40B4-BE49-F238E27FC236}">
                <a16:creationId xmlns:a16="http://schemas.microsoft.com/office/drawing/2014/main" id="{E4221EBC-5DD9-7B6A-1BB8-D010DF5644FE}"/>
              </a:ext>
            </a:extLst>
          </p:cNvPr>
          <p:cNvPicPr>
            <a:picLocks noChangeAspect="1"/>
          </p:cNvPicPr>
          <p:nvPr/>
        </p:nvPicPr>
        <p:blipFill>
          <a:blip r:embed="rId4"/>
          <a:stretch>
            <a:fillRect/>
          </a:stretch>
        </p:blipFill>
        <p:spPr>
          <a:xfrm>
            <a:off x="8206751" y="344058"/>
            <a:ext cx="3626537" cy="5286375"/>
          </a:xfrm>
          <a:prstGeom prst="rect">
            <a:avLst/>
          </a:prstGeom>
        </p:spPr>
      </p:pic>
      <p:sp>
        <p:nvSpPr>
          <p:cNvPr id="9" name="ZoneTexte 8">
            <a:extLst>
              <a:ext uri="{FF2B5EF4-FFF2-40B4-BE49-F238E27FC236}">
                <a16:creationId xmlns:a16="http://schemas.microsoft.com/office/drawing/2014/main" id="{8F0D5941-9074-2A60-C9E8-2901E91183F0}"/>
              </a:ext>
            </a:extLst>
          </p:cNvPr>
          <p:cNvSpPr txBox="1"/>
          <p:nvPr/>
        </p:nvSpPr>
        <p:spPr>
          <a:xfrm>
            <a:off x="352425" y="5630433"/>
            <a:ext cx="6172200" cy="923330"/>
          </a:xfrm>
          <a:prstGeom prst="rect">
            <a:avLst/>
          </a:prstGeom>
          <a:noFill/>
        </p:spPr>
        <p:txBody>
          <a:bodyPr wrap="square">
            <a:spAutoFit/>
          </a:bodyPr>
          <a:lstStyle/>
          <a:p>
            <a:pPr marL="285750" indent="-285750">
              <a:buFont typeface="Wingdings" panose="05000000000000000000" pitchFamily="2" charset="2"/>
              <a:buChar char="Ø"/>
            </a:pPr>
            <a:r>
              <a:rPr lang="fr-FR" b="1" dirty="0"/>
              <a:t>Rapport annuel</a:t>
            </a:r>
          </a:p>
          <a:p>
            <a:pPr marL="285750" indent="-285750">
              <a:buFont typeface="Wingdings" panose="05000000000000000000" pitchFamily="2" charset="2"/>
              <a:buChar char="Ø"/>
            </a:pPr>
            <a:r>
              <a:rPr lang="fr-FR" b="1" dirty="0"/>
              <a:t>225 pages environ</a:t>
            </a:r>
          </a:p>
          <a:p>
            <a:pPr marL="285750" indent="-285750">
              <a:buFont typeface="Wingdings" panose="05000000000000000000" pitchFamily="2" charset="2"/>
              <a:buChar char="Ø"/>
            </a:pPr>
            <a:r>
              <a:rPr lang="fr-FR" b="1" dirty="0"/>
              <a:t>une trentaine de pages de tableaux divers</a:t>
            </a:r>
          </a:p>
        </p:txBody>
      </p:sp>
    </p:spTree>
    <p:extLst>
      <p:ext uri="{BB962C8B-B14F-4D97-AF65-F5344CB8AC3E}">
        <p14:creationId xmlns:p14="http://schemas.microsoft.com/office/powerpoint/2010/main" val="4124631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6</a:t>
            </a:fld>
            <a:endParaRPr lang="fr-FR" dirty="0"/>
          </a:p>
        </p:txBody>
      </p:sp>
      <p:sp>
        <p:nvSpPr>
          <p:cNvPr id="19" name="Espace réservé du contenu 18"/>
          <p:cNvSpPr>
            <a:spLocks noGrp="1"/>
          </p:cNvSpPr>
          <p:nvPr>
            <p:ph sz="quarter" idx="14"/>
          </p:nvPr>
        </p:nvSpPr>
        <p:spPr>
          <a:xfrm>
            <a:off x="249264" y="178696"/>
            <a:ext cx="10739343" cy="365125"/>
          </a:xfrm>
        </p:spPr>
        <p:txBody>
          <a:bodyPr anchor="ctr">
            <a:noAutofit/>
          </a:bodyPr>
          <a:lstStyle/>
          <a:p>
            <a:r>
              <a:rPr lang="fr-FR" dirty="0"/>
              <a:t>RAPPORT ECONOMIQUE, SOCIAL et financier</a:t>
            </a:r>
            <a:endParaRPr lang="en-US" dirty="0"/>
          </a:p>
        </p:txBody>
      </p:sp>
      <p:pic>
        <p:nvPicPr>
          <p:cNvPr id="5" name="Image 4">
            <a:extLst>
              <a:ext uri="{FF2B5EF4-FFF2-40B4-BE49-F238E27FC236}">
                <a16:creationId xmlns:a16="http://schemas.microsoft.com/office/drawing/2014/main" id="{584B45D5-279B-472A-E42B-537028E9D637}"/>
              </a:ext>
            </a:extLst>
          </p:cNvPr>
          <p:cNvPicPr>
            <a:picLocks noChangeAspect="1"/>
          </p:cNvPicPr>
          <p:nvPr/>
        </p:nvPicPr>
        <p:blipFill>
          <a:blip r:embed="rId2"/>
          <a:stretch>
            <a:fillRect/>
          </a:stretch>
        </p:blipFill>
        <p:spPr>
          <a:xfrm>
            <a:off x="249264" y="1114008"/>
            <a:ext cx="2619213" cy="3714750"/>
          </a:xfrm>
          <a:prstGeom prst="rect">
            <a:avLst/>
          </a:prstGeom>
        </p:spPr>
      </p:pic>
      <p:sp>
        <p:nvSpPr>
          <p:cNvPr id="2" name="ZoneTexte 1">
            <a:extLst>
              <a:ext uri="{FF2B5EF4-FFF2-40B4-BE49-F238E27FC236}">
                <a16:creationId xmlns:a16="http://schemas.microsoft.com/office/drawing/2014/main" id="{8556AAC8-6C43-2CDC-CD95-28A50F956AB7}"/>
              </a:ext>
            </a:extLst>
          </p:cNvPr>
          <p:cNvSpPr txBox="1"/>
          <p:nvPr/>
        </p:nvSpPr>
        <p:spPr>
          <a:xfrm>
            <a:off x="3294820" y="1044242"/>
            <a:ext cx="8181975" cy="5355312"/>
          </a:xfrm>
          <a:prstGeom prst="rect">
            <a:avLst/>
          </a:prstGeom>
          <a:noFill/>
        </p:spPr>
        <p:txBody>
          <a:bodyPr wrap="square" rtlCol="0">
            <a:spAutoFit/>
          </a:bodyPr>
          <a:lstStyle/>
          <a:p>
            <a:r>
              <a:rPr lang="fr-FR" dirty="0"/>
              <a:t>Associé à chaque Projet de Loi de Finance (PLF), le Rapport Économique Social et Financier (RESF) est émis par le Trésor chaque année. </a:t>
            </a:r>
          </a:p>
          <a:p>
            <a:endParaRPr lang="fr-FR" dirty="0"/>
          </a:p>
          <a:p>
            <a:r>
              <a:rPr lang="fr-FR" dirty="0"/>
              <a:t>Il détaille:</a:t>
            </a:r>
          </a:p>
          <a:p>
            <a:pPr marL="285750" indent="-285750">
              <a:buFont typeface="Arial" panose="020B0604020202020204" pitchFamily="34" charset="0"/>
              <a:buChar char="•"/>
            </a:pPr>
            <a:r>
              <a:rPr lang="fr-FR" dirty="0"/>
              <a:t>La stratégie économique de la France rappelant la situation et enjeux du moment (crise covid, guerre en Ukraine par exemple) et les mesures prises par le gouvernement pour y répondre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perspectives économiques: le trésor expose ses projections pour l’activité économique et l’évolution des variables macroéconomiques pour la France servant à chiffrer les mesures de politique publique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perspectives des finances publiques présentant les évolutions détaillées des prélèvements obligatoires et de la dépense publique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Des dossiers thématiques: le trésor fait des focus sur certaines problématiques du moment</a:t>
            </a:r>
          </a:p>
          <a:p>
            <a:pPr marL="285750" indent="-285750">
              <a:buFont typeface="Arial" panose="020B0604020202020204" pitchFamily="34" charset="0"/>
              <a:buChar char="•"/>
            </a:pPr>
            <a:endParaRPr lang="fr-FR" dirty="0"/>
          </a:p>
          <a:p>
            <a:endParaRPr lang="fr-FR" dirty="0"/>
          </a:p>
        </p:txBody>
      </p:sp>
    </p:spTree>
    <p:extLst>
      <p:ext uri="{BB962C8B-B14F-4D97-AF65-F5344CB8AC3E}">
        <p14:creationId xmlns:p14="http://schemas.microsoft.com/office/powerpoint/2010/main" val="3403476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7C5CA6-9A3D-A634-3458-430CF76DDD76}"/>
              </a:ext>
            </a:extLst>
          </p:cNvPr>
          <p:cNvSpPr>
            <a:spLocks noGrp="1"/>
          </p:cNvSpPr>
          <p:nvPr>
            <p:ph type="title"/>
          </p:nvPr>
        </p:nvSpPr>
        <p:spPr>
          <a:xfrm>
            <a:off x="2877897" y="2312950"/>
            <a:ext cx="8889559" cy="2012932"/>
          </a:xfrm>
        </p:spPr>
        <p:txBody>
          <a:bodyPr/>
          <a:lstStyle/>
          <a:p>
            <a:r>
              <a:rPr lang="fr-FR" dirty="0"/>
              <a:t>Méthodologie et </a:t>
            </a:r>
            <a:r>
              <a:rPr lang="fr-FR" dirty="0" err="1"/>
              <a:t>outilS</a:t>
            </a:r>
            <a:r>
              <a:rPr lang="fr-FR" dirty="0"/>
              <a:t> IA</a:t>
            </a:r>
          </a:p>
        </p:txBody>
      </p:sp>
      <p:sp>
        <p:nvSpPr>
          <p:cNvPr id="4" name="Espace réservé du numéro de diapositive 3">
            <a:extLst>
              <a:ext uri="{FF2B5EF4-FFF2-40B4-BE49-F238E27FC236}">
                <a16:creationId xmlns:a16="http://schemas.microsoft.com/office/drawing/2014/main" id="{A5911FAF-5124-B115-98C8-8A06B510C834}"/>
              </a:ext>
            </a:extLst>
          </p:cNvPr>
          <p:cNvSpPr>
            <a:spLocks noGrp="1"/>
          </p:cNvSpPr>
          <p:nvPr>
            <p:ph type="sldNum" sz="quarter" idx="12"/>
          </p:nvPr>
        </p:nvSpPr>
        <p:spPr/>
        <p:txBody>
          <a:bodyPr/>
          <a:lstStyle/>
          <a:p>
            <a:fld id="{0DFF3279-5B66-F94E-B69C-CCB6B1DE2EC0}" type="slidenum">
              <a:rPr lang="fr-FR" smtClean="0"/>
              <a:pPr/>
              <a:t>7</a:t>
            </a:fld>
            <a:endParaRPr lang="fr-FR" dirty="0"/>
          </a:p>
        </p:txBody>
      </p:sp>
      <p:sp>
        <p:nvSpPr>
          <p:cNvPr id="5" name="Espace réservé du texte 4">
            <a:extLst>
              <a:ext uri="{FF2B5EF4-FFF2-40B4-BE49-F238E27FC236}">
                <a16:creationId xmlns:a16="http://schemas.microsoft.com/office/drawing/2014/main" id="{E6680FB9-1809-90EF-21D3-7C06B375658C}"/>
              </a:ext>
            </a:extLst>
          </p:cNvPr>
          <p:cNvSpPr>
            <a:spLocks noGrp="1"/>
          </p:cNvSpPr>
          <p:nvPr>
            <p:ph type="body" sz="quarter" idx="13"/>
          </p:nvPr>
        </p:nvSpPr>
        <p:spPr/>
        <p:txBody>
          <a:bodyPr/>
          <a:lstStyle/>
          <a:p>
            <a:r>
              <a:rPr lang="fr-FR" dirty="0"/>
              <a:t>3</a:t>
            </a:r>
          </a:p>
        </p:txBody>
      </p:sp>
    </p:spTree>
    <p:extLst>
      <p:ext uri="{BB962C8B-B14F-4D97-AF65-F5344CB8AC3E}">
        <p14:creationId xmlns:p14="http://schemas.microsoft.com/office/powerpoint/2010/main" val="1340821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8</a:t>
            </a:fld>
            <a:endParaRPr lang="fr-FR" dirty="0"/>
          </a:p>
        </p:txBody>
      </p:sp>
      <p:sp>
        <p:nvSpPr>
          <p:cNvPr id="19" name="Espace réservé du contenu 18"/>
          <p:cNvSpPr>
            <a:spLocks noGrp="1"/>
          </p:cNvSpPr>
          <p:nvPr>
            <p:ph sz="quarter" idx="14"/>
          </p:nvPr>
        </p:nvSpPr>
        <p:spPr>
          <a:xfrm>
            <a:off x="231774" y="197746"/>
            <a:ext cx="10739343" cy="365125"/>
          </a:xfrm>
        </p:spPr>
        <p:txBody>
          <a:bodyPr anchor="ctr">
            <a:noAutofit/>
          </a:bodyPr>
          <a:lstStyle/>
          <a:p>
            <a:r>
              <a:rPr lang="fr-FR" dirty="0"/>
              <a:t>Mise en </a:t>
            </a:r>
            <a:r>
              <a:rPr lang="fr-FR" dirty="0" err="1"/>
              <a:t>oeuvre</a:t>
            </a:r>
            <a:endParaRPr lang="en-US" dirty="0"/>
          </a:p>
        </p:txBody>
      </p:sp>
      <p:sp>
        <p:nvSpPr>
          <p:cNvPr id="4" name="ZoneTexte 3">
            <a:extLst>
              <a:ext uri="{FF2B5EF4-FFF2-40B4-BE49-F238E27FC236}">
                <a16:creationId xmlns:a16="http://schemas.microsoft.com/office/drawing/2014/main" id="{E5D84E3C-C4F9-F738-4064-394262C7E89B}"/>
              </a:ext>
            </a:extLst>
          </p:cNvPr>
          <p:cNvSpPr txBox="1"/>
          <p:nvPr/>
        </p:nvSpPr>
        <p:spPr>
          <a:xfrm>
            <a:off x="3326974" y="380308"/>
            <a:ext cx="8010262" cy="6247864"/>
          </a:xfrm>
          <a:prstGeom prst="rect">
            <a:avLst/>
          </a:prstGeom>
          <a:noFill/>
        </p:spPr>
        <p:txBody>
          <a:bodyPr wrap="square" rtlCol="0">
            <a:spAutoFit/>
          </a:bodyPr>
          <a:lstStyle/>
          <a:p>
            <a:pPr marL="285750" indent="-285750">
              <a:buFont typeface="Wingdings" panose="05000000000000000000" pitchFamily="2" charset="2"/>
              <a:buChar char="Ø"/>
            </a:pPr>
            <a:r>
              <a:rPr lang="fr-FR" sz="1600" dirty="0"/>
              <a:t>Dossier paramètre: param.py regroupant tous les paramètres de fonctionnement (nom dossier d’entrée, de sortie…)</a:t>
            </a:r>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r>
              <a:rPr lang="fr-FR" sz="1600" dirty="0"/>
              <a:t>Dossier input: contient les fichiers d’entrée RESF_année.pdf dont on souhaite construire une note d’analyse et extraire diverses informations</a:t>
            </a:r>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r>
              <a:rPr lang="fr-FR" sz="1600" dirty="0"/>
              <a:t>Dossier output</a:t>
            </a:r>
          </a:p>
          <a:p>
            <a:pPr marL="742950" lvl="1" indent="-285750">
              <a:buFont typeface="Wingdings" panose="05000000000000000000" pitchFamily="2" charset="2"/>
              <a:buChar char="Ø"/>
            </a:pPr>
            <a:r>
              <a:rPr lang="fr-FR" sz="1600" dirty="0"/>
              <a:t>dossier </a:t>
            </a:r>
            <a:r>
              <a:rPr lang="fr-FR" sz="1600" dirty="0" err="1"/>
              <a:t>notes_RESF_generees</a:t>
            </a:r>
            <a:r>
              <a:rPr lang="fr-FR" sz="1600" dirty="0"/>
              <a:t>/ contenant</a:t>
            </a:r>
          </a:p>
          <a:p>
            <a:pPr marL="1200150" lvl="2" indent="-285750">
              <a:buFont typeface="Wingdings" panose="05000000000000000000" pitchFamily="2" charset="2"/>
              <a:buChar char="Ø"/>
            </a:pPr>
            <a:r>
              <a:rPr lang="fr-FR" sz="1600" dirty="0"/>
              <a:t>un dossier stockant la conversion en .txt du fichier </a:t>
            </a:r>
            <a:r>
              <a:rPr lang="fr-FR" sz="1600" dirty="0" err="1"/>
              <a:t>pdf</a:t>
            </a:r>
            <a:r>
              <a:rPr lang="fr-FR" sz="1600" dirty="0"/>
              <a:t> source</a:t>
            </a:r>
          </a:p>
          <a:p>
            <a:pPr marL="1200150" lvl="2" indent="-285750">
              <a:buFont typeface="Wingdings" panose="05000000000000000000" pitchFamily="2" charset="2"/>
              <a:buChar char="Ø"/>
            </a:pPr>
            <a:r>
              <a:rPr lang="fr-FR" sz="1600" dirty="0"/>
              <a:t>un dossier stockant les tables de données extraites</a:t>
            </a:r>
          </a:p>
          <a:p>
            <a:pPr marL="1200150" lvl="2" indent="-285750">
              <a:buFont typeface="Wingdings" panose="05000000000000000000" pitchFamily="2" charset="2"/>
              <a:buChar char="Ø"/>
            </a:pPr>
            <a:r>
              <a:rPr lang="fr-FR" sz="1600" dirty="0"/>
              <a:t>un dossier stockant les notes finales d’analyse</a:t>
            </a:r>
          </a:p>
          <a:p>
            <a:pPr marL="742950" lvl="1" indent="-285750">
              <a:buFont typeface="Wingdings" panose="05000000000000000000" pitchFamily="2" charset="2"/>
              <a:buChar char="Ø"/>
            </a:pPr>
            <a:r>
              <a:rPr lang="fr-FR" sz="1600" dirty="0"/>
              <a:t>dossier </a:t>
            </a:r>
            <a:r>
              <a:rPr lang="fr-FR" sz="1600" dirty="0" err="1"/>
              <a:t>database_RAG_analyse</a:t>
            </a:r>
            <a:r>
              <a:rPr lang="fr-FR" sz="1600" dirty="0"/>
              <a:t> stockant l’</a:t>
            </a:r>
            <a:r>
              <a:rPr lang="fr-FR" sz="1600" dirty="0" err="1"/>
              <a:t>embedding</a:t>
            </a:r>
            <a:r>
              <a:rPr lang="fr-FR" sz="1600" dirty="0"/>
              <a:t> du RESF</a:t>
            </a:r>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r>
              <a:rPr lang="fr-FR" sz="1600" dirty="0"/>
              <a:t>RAG_analyse_total.py: script principal regroupant toutes les fonctions permettant la génération d’une note d’analyse à partir d’un fichier </a:t>
            </a:r>
            <a:r>
              <a:rPr lang="fr-FR" sz="1600" dirty="0" err="1"/>
              <a:t>pdf</a:t>
            </a:r>
            <a:r>
              <a:rPr lang="fr-FR" sz="1600" dirty="0"/>
              <a:t> du RESF </a:t>
            </a:r>
          </a:p>
          <a:p>
            <a:endParaRPr lang="fr-FR" sz="1600" dirty="0"/>
          </a:p>
        </p:txBody>
      </p:sp>
      <p:pic>
        <p:nvPicPr>
          <p:cNvPr id="8" name="Image 7">
            <a:extLst>
              <a:ext uri="{FF2B5EF4-FFF2-40B4-BE49-F238E27FC236}">
                <a16:creationId xmlns:a16="http://schemas.microsoft.com/office/drawing/2014/main" id="{DB51DA72-2301-CD4F-A110-C8AB01E220B3}"/>
              </a:ext>
            </a:extLst>
          </p:cNvPr>
          <p:cNvPicPr>
            <a:picLocks noChangeAspect="1"/>
          </p:cNvPicPr>
          <p:nvPr/>
        </p:nvPicPr>
        <p:blipFill>
          <a:blip r:embed="rId2"/>
          <a:srcRect t="8345" r="74028"/>
          <a:stretch/>
        </p:blipFill>
        <p:spPr>
          <a:xfrm>
            <a:off x="231775" y="814078"/>
            <a:ext cx="2204550" cy="2862322"/>
          </a:xfrm>
          <a:prstGeom prst="rect">
            <a:avLst/>
          </a:prstGeom>
        </p:spPr>
      </p:pic>
      <p:pic>
        <p:nvPicPr>
          <p:cNvPr id="7" name="Image 6">
            <a:extLst>
              <a:ext uri="{FF2B5EF4-FFF2-40B4-BE49-F238E27FC236}">
                <a16:creationId xmlns:a16="http://schemas.microsoft.com/office/drawing/2014/main" id="{312038B8-4933-4F81-ACB3-3B88626B251B}"/>
              </a:ext>
            </a:extLst>
          </p:cNvPr>
          <p:cNvPicPr>
            <a:picLocks noChangeAspect="1"/>
          </p:cNvPicPr>
          <p:nvPr/>
        </p:nvPicPr>
        <p:blipFill>
          <a:blip r:embed="rId3"/>
          <a:stretch>
            <a:fillRect/>
          </a:stretch>
        </p:blipFill>
        <p:spPr>
          <a:xfrm>
            <a:off x="4015887" y="1154423"/>
            <a:ext cx="6811326" cy="2029108"/>
          </a:xfrm>
          <a:prstGeom prst="rect">
            <a:avLst/>
          </a:prstGeom>
        </p:spPr>
      </p:pic>
    </p:spTree>
    <p:extLst>
      <p:ext uri="{BB962C8B-B14F-4D97-AF65-F5344CB8AC3E}">
        <p14:creationId xmlns:p14="http://schemas.microsoft.com/office/powerpoint/2010/main" val="310757995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1AD8D113BBF346B2D312B5120E28C2" ma:contentTypeVersion="9" ma:contentTypeDescription="Crée un document." ma:contentTypeScope="" ma:versionID="dc9889e516318c35c45762f285422c1b">
  <xsd:schema xmlns:xsd="http://www.w3.org/2001/XMLSchema" xmlns:xs="http://www.w3.org/2001/XMLSchema" xmlns:p="http://schemas.microsoft.com/office/2006/metadata/properties" xmlns:ns1="http://schemas.microsoft.com/sharepoint/v3" xmlns:ns2="be45cbd3-9dfe-4228-86ae-352dd11a3075" xmlns:ns3="93d802d0-8a6c-41b7-a22d-02bb145e9db4" xmlns:ns4="bdf1cf4f-7695-4430-aedd-de7f34f9bed4" targetNamespace="http://schemas.microsoft.com/office/2006/metadata/properties" ma:root="true" ma:fieldsID="7477fcaf1cf08dd1e4f20842005aeae6" ns1:_="" ns2:_="" ns3:_="" ns4:_="">
    <xsd:import namespace="http://schemas.microsoft.com/sharepoint/v3"/>
    <xsd:import namespace="be45cbd3-9dfe-4228-86ae-352dd11a3075"/>
    <xsd:import namespace="93d802d0-8a6c-41b7-a22d-02bb145e9db4"/>
    <xsd:import namespace="bdf1cf4f-7695-4430-aedd-de7f34f9bed4"/>
    <xsd:element name="properties">
      <xsd:complexType>
        <xsd:sequence>
          <xsd:element name="documentManagement">
            <xsd:complexType>
              <xsd:all>
                <xsd:element ref="ns1:URL" minOccurs="0"/>
                <xsd:element ref="ns2:bdfPublication" minOccurs="0"/>
                <xsd:element ref="ns3:gcc0a71eea0f4e48a67b24b36ca45e32" minOccurs="0"/>
                <xsd:element ref="ns2:TaxCatchAll" minOccurs="0"/>
                <xsd:element ref="ns2:TaxCatchAllLabel" minOccurs="0"/>
                <xsd:element ref="ns2:bdfThumbnail" minOccurs="0"/>
                <xsd:element ref="ns2:bdfExternalLink" minOccurs="0"/>
                <xsd:element ref="ns2:SharedWithUsers" minOccurs="0"/>
                <xsd:element ref="ns2:SharedWithDetails" minOccurs="0"/>
                <xsd:element ref="ns4:Emplace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URL" ma:index="8" nillable="true" ma:displayName="URL" ma:description="Agenda des CES (2022)" ma:format="Hyperlink" ma:internalName="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e45cbd3-9dfe-4228-86ae-352dd11a3075" elementFormDefault="qualified">
    <xsd:import namespace="http://schemas.microsoft.com/office/2006/documentManagement/types"/>
    <xsd:import namespace="http://schemas.microsoft.com/office/infopath/2007/PartnerControls"/>
    <xsd:element name="bdfPublication" ma:index="9" nillable="true" ma:displayName="Date de publication" ma:description="Date de publication" ma:format="DateTime" ma:internalName="bdfPublication">
      <xsd:simpleType>
        <xsd:restriction base="dms:DateTime"/>
      </xsd:simpleType>
    </xsd:element>
    <xsd:element name="TaxCatchAll" ma:index="11" nillable="true" ma:displayName="Taxonomy Catch All Column" ma:hidden="true" ma:list="{6d37154a-4c03-4801-bf41-27c59eacd87b}" ma:internalName="TaxCatchAll" ma:showField="CatchAllData" ma:web="be45cbd3-9dfe-4228-86ae-352dd11a3075">
      <xsd:complexType>
        <xsd:complexContent>
          <xsd:extension base="dms:MultiChoiceLookup">
            <xsd:sequence>
              <xsd:element name="Value" type="dms:Lookup" maxOccurs="unbounded" minOccurs="0" nillable="true"/>
            </xsd:sequence>
          </xsd:extension>
        </xsd:complexContent>
      </xsd:complexType>
    </xsd:element>
    <xsd:element name="TaxCatchAllLabel" ma:index="12" nillable="true" ma:displayName="Taxonomy Catch All Column1" ma:hidden="true" ma:list="{6d37154a-4c03-4801-bf41-27c59eacd87b}" ma:internalName="TaxCatchAllLabel" ma:readOnly="true" ma:showField="CatchAllDataLabel" ma:web="be45cbd3-9dfe-4228-86ae-352dd11a3075">
      <xsd:complexType>
        <xsd:complexContent>
          <xsd:extension base="dms:MultiChoiceLookup">
            <xsd:sequence>
              <xsd:element name="Value" type="dms:Lookup" maxOccurs="unbounded" minOccurs="0" nillable="true"/>
            </xsd:sequence>
          </xsd:extension>
        </xsd:complexContent>
      </xsd:complexType>
    </xsd:element>
    <xsd:element name="bdfThumbnail" ma:index="14" nillable="true" ma:displayName="Vignette" ma:format="Hyperlink" ma:internalName="bdfThumbnail">
      <xsd:complexType>
        <xsd:complexContent>
          <xsd:extension base="dms:URL">
            <xsd:sequence>
              <xsd:element name="Url" type="dms:ValidUrl" minOccurs="0" nillable="true"/>
              <xsd:element name="Description" type="xsd:string" nillable="true"/>
            </xsd:sequence>
          </xsd:extension>
        </xsd:complexContent>
      </xsd:complexType>
    </xsd:element>
    <xsd:element name="bdfExternalLink" ma:index="15" nillable="true" ma:displayName="Lien externe" ma:format="Hyperlink" ma:internalName="bdfExternalLink">
      <xsd:complexType>
        <xsd:complexContent>
          <xsd:extension base="dms:URL">
            <xsd:sequence>
              <xsd:element name="Url" type="dms:ValidUrl" minOccurs="0" nillable="true"/>
              <xsd:element name="Description" type="xsd:string" nillable="true"/>
            </xsd:sequence>
          </xsd:extension>
        </xsd:complexContent>
      </xsd:complexType>
    </xsd:element>
    <xsd:element name="SharedWithUsers" ma:index="16"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Partagé avec dé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3d802d0-8a6c-41b7-a22d-02bb145e9db4" elementFormDefault="qualified">
    <xsd:import namespace="http://schemas.microsoft.com/office/2006/documentManagement/types"/>
    <xsd:import namespace="http://schemas.microsoft.com/office/infopath/2007/PartnerControls"/>
    <xsd:element name="gcc0a71eea0f4e48a67b24b36ca45e32" ma:index="10" nillable="true" ma:taxonomy="true" ma:internalName="gcc0a71eea0f4e48a67b24b36ca45e32" ma:taxonomyFieldName="bdfCategoryMedia" ma:displayName="SG DRM" ma:default="" ma:fieldId="{0cc0a71e-ea0f-4e48-a67b-24b36ca45e32}" ma:taxonomyMulti="true" ma:sspId="7b146ed0-6466-4e48-be71-1546582432b3" ma:termSetId="047c6d33-f9f3-497d-bc71-be70acb25bc4"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df1cf4f-7695-4430-aedd-de7f34f9bed4" elementFormDefault="qualified">
    <xsd:import namespace="http://schemas.microsoft.com/office/2006/documentManagement/types"/>
    <xsd:import namespace="http://schemas.microsoft.com/office/infopath/2007/PartnerControls"/>
    <xsd:element name="Emplacement" ma:index="18" nillable="true" ma:displayName="Emplacement" ma:default="Carrousel" ma:description="Emplacement du contenu" ma:format="Dropdown" ma:internalName="Emplacement">
      <xsd:simpleType>
        <xsd:restriction base="dms:Choice">
          <xsd:enumeration value="Carrousel"/>
          <xsd:enumeration value="Chiffres clé"/>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Emplacement xmlns="bdf1cf4f-7695-4430-aedd-de7f34f9bed4">Carrousel</Emplacement>
    <TaxCatchAll xmlns="be45cbd3-9dfe-4228-86ae-352dd11a3075"/>
    <URL xmlns="http://schemas.microsoft.com/sharepoint/v3">
      <Url xsi:nil="true"/>
      <Description xsi:nil="true"/>
    </URL>
    <bdfPublication xmlns="be45cbd3-9dfe-4228-86ae-352dd11a3075" xsi:nil="true"/>
    <bdfExternalLink xmlns="be45cbd3-9dfe-4228-86ae-352dd11a3075">
      <Url xsi:nil="true"/>
      <Description xsi:nil="true"/>
    </bdfExternalLink>
    <gcc0a71eea0f4e48a67b24b36ca45e32 xmlns="93d802d0-8a6c-41b7-a22d-02bb145e9db4">
      <Terms xmlns="http://schemas.microsoft.com/office/infopath/2007/PartnerControls"/>
    </gcc0a71eea0f4e48a67b24b36ca45e32>
    <bdfThumbnail xmlns="be45cbd3-9dfe-4228-86ae-352dd11a3075">
      <Url xsi:nil="true"/>
      <Description xsi:nil="true"/>
    </bdfThumbnail>
    <SharedWithUsers xmlns="be45cbd3-9dfe-4228-86ae-352dd11a3075">
      <UserInfo>
        <DisplayName>SARTIAUX Ludovic (LILLE)</DisplayName>
        <AccountId>4915</AccountId>
        <AccountType/>
      </UserInfo>
      <UserInfo>
        <DisplayName>CHASTAGNER Thomas (SG DA)</DisplayName>
        <AccountId>12514</AccountId>
        <AccountType/>
      </UserInfo>
      <UserInfo>
        <DisplayName>TACHE Elise (DGSEI DIM)</DisplayName>
        <AccountId>9719</AccountId>
        <AccountType/>
      </UserInfo>
      <UserInfo>
        <DisplayName>SIMON Corentin (DGSI DISPO)</DisplayName>
        <AccountId>7221</AccountId>
        <AccountType/>
      </UserInfo>
    </SharedWithUsers>
  </documentManagement>
</p:properties>
</file>

<file path=customXml/itemProps1.xml><?xml version="1.0" encoding="utf-8"?>
<ds:datastoreItem xmlns:ds="http://schemas.openxmlformats.org/officeDocument/2006/customXml" ds:itemID="{5465E7BF-CD3A-4EEE-8F76-21985282A2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e45cbd3-9dfe-4228-86ae-352dd11a3075"/>
    <ds:schemaRef ds:uri="93d802d0-8a6c-41b7-a22d-02bb145e9db4"/>
    <ds:schemaRef ds:uri="bdf1cf4f-7695-4430-aedd-de7f34f9be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E2534A-5424-488C-8E62-E062DD9009C9}">
  <ds:schemaRefs>
    <ds:schemaRef ds:uri="http://schemas.microsoft.com/sharepoint/v3/contenttype/forms"/>
  </ds:schemaRefs>
</ds:datastoreItem>
</file>

<file path=customXml/itemProps3.xml><?xml version="1.0" encoding="utf-8"?>
<ds:datastoreItem xmlns:ds="http://schemas.openxmlformats.org/officeDocument/2006/customXml" ds:itemID="{9D3F2576-D4A1-4EB6-B882-16D9CDD7013F}">
  <ds:schemaRefs>
    <ds:schemaRef ds:uri="http://schemas.microsoft.com/office/2006/documentManagement/types"/>
    <ds:schemaRef ds:uri="http://schemas.openxmlformats.org/package/2006/metadata/core-properties"/>
    <ds:schemaRef ds:uri="93d802d0-8a6c-41b7-a22d-02bb145e9db4"/>
    <ds:schemaRef ds:uri="http://purl.org/dc/elements/1.1/"/>
    <ds:schemaRef ds:uri="http://schemas.microsoft.com/office/2006/metadata/properties"/>
    <ds:schemaRef ds:uri="http://schemas.microsoft.com/sharepoint/v3"/>
    <ds:schemaRef ds:uri="http://purl.org/dc/terms/"/>
    <ds:schemaRef ds:uri="http://schemas.microsoft.com/office/infopath/2007/PartnerControls"/>
    <ds:schemaRef ds:uri="bdf1cf4f-7695-4430-aedd-de7f34f9bed4"/>
    <ds:schemaRef ds:uri="be45cbd3-9dfe-4228-86ae-352dd11a307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21419</TotalTime>
  <Words>1641</Words>
  <Application>Microsoft Office PowerPoint</Application>
  <PresentationFormat>Grand écran</PresentationFormat>
  <Paragraphs>265</Paragraphs>
  <Slides>22</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22</vt:i4>
      </vt:variant>
    </vt:vector>
  </HeadingPairs>
  <TitlesOfParts>
    <vt:vector size="27" baseType="lpstr">
      <vt:lpstr>Arial</vt:lpstr>
      <vt:lpstr>Calibri</vt:lpstr>
      <vt:lpstr>Courier New</vt:lpstr>
      <vt:lpstr>Wingdings</vt:lpstr>
      <vt:lpstr>Thème Office</vt:lpstr>
      <vt:lpstr>CERTIFICATION IA  PROJET Générateur de notes RESF</vt:lpstr>
      <vt:lpstr>ENJEUx Metier</vt:lpstr>
      <vt:lpstr>Présentation PowerPoint</vt:lpstr>
      <vt:lpstr>Présentation PowerPoint</vt:lpstr>
      <vt:lpstr>type de document testé: RAPPORT ECONOMIQUE, SOCIAL et financier</vt:lpstr>
      <vt:lpstr>Présentation PowerPoint</vt:lpstr>
      <vt:lpstr>Présentation PowerPoint</vt:lpstr>
      <vt:lpstr>Méthodologie et outilS IA</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Résultats</vt:lpstr>
      <vt:lpstr>Présentation PowerPoint</vt:lpstr>
      <vt:lpstr>Outils subsidiaires</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Découvrir la banque de france</dc:title>
  <dc:creator>Microsoft Office User</dc:creator>
  <cp:lastModifiedBy>Alexandre Menard</cp:lastModifiedBy>
  <cp:revision>224</cp:revision>
  <dcterms:created xsi:type="dcterms:W3CDTF">2022-11-15T07:11:29Z</dcterms:created>
  <dcterms:modified xsi:type="dcterms:W3CDTF">2025-06-18T15:43:44Z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0x010100031AD8D113BBF346B2D312B5120E28C2</vt:lpwstr>
  </property>
  <property fmtid="{D5CDD505-2E9C-101B-9397-08002B2CF9AE}" pid="3" name="bdfCategoryMedia">
    <vt:lpwstr/>
  </property>
  <property fmtid="{D5CDD505-2E9C-101B-9397-08002B2CF9AE}" pid="4" name="MSIP_Label_b92a2859-efb8-43c3-a3da-c3714387a9bb_Enabled">
    <vt:lpwstr>true</vt:lpwstr>
  </property>
  <property fmtid="{D5CDD505-2E9C-101B-9397-08002B2CF9AE}" pid="5" name="MSIP_Label_b92a2859-efb8-43c3-a3da-c3714387a9bb_SetDate">
    <vt:lpwstr>2025-06-09T18:53:06Z</vt:lpwstr>
  </property>
  <property fmtid="{D5CDD505-2E9C-101B-9397-08002B2CF9AE}" pid="6" name="MSIP_Label_b92a2859-efb8-43c3-a3da-c3714387a9bb_Method">
    <vt:lpwstr>Privileged</vt:lpwstr>
  </property>
  <property fmtid="{D5CDD505-2E9C-101B-9397-08002B2CF9AE}" pid="7" name="MSIP_Label_b92a2859-efb8-43c3-a3da-c3714387a9bb_Name">
    <vt:lpwstr>BDF-RESTREINT-Sans-Marquage</vt:lpwstr>
  </property>
  <property fmtid="{D5CDD505-2E9C-101B-9397-08002B2CF9AE}" pid="8" name="MSIP_Label_b92a2859-efb8-43c3-a3da-c3714387a9bb_SiteId">
    <vt:lpwstr>e6599448-62a0-418e-8930-d00d8d5682c2</vt:lpwstr>
  </property>
  <property fmtid="{D5CDD505-2E9C-101B-9397-08002B2CF9AE}" pid="9" name="MSIP_Label_b92a2859-efb8-43c3-a3da-c3714387a9bb_ActionId">
    <vt:lpwstr>e72c235c-bd71-40a4-a34f-4d7ab3741c48</vt:lpwstr>
  </property>
  <property fmtid="{D5CDD505-2E9C-101B-9397-08002B2CF9AE}" pid="10" name="MSIP_Label_b92a2859-efb8-43c3-a3da-c3714387a9bb_ContentBits">
    <vt:lpwstr>0</vt:lpwstr>
  </property>
</Properties>
</file>